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</p:sldMasterIdLst>
  <p:notesMasterIdLst>
    <p:notesMasterId r:id="rId34"/>
  </p:notesMasterIdLst>
  <p:handoutMasterIdLst>
    <p:handoutMasterId r:id="rId35"/>
  </p:handoutMasterIdLst>
  <p:sldIdLst>
    <p:sldId id="662" r:id="rId3"/>
    <p:sldId id="670" r:id="rId4"/>
    <p:sldId id="663" r:id="rId5"/>
    <p:sldId id="667" r:id="rId6"/>
    <p:sldId id="668" r:id="rId7"/>
    <p:sldId id="669" r:id="rId8"/>
    <p:sldId id="664" r:id="rId9"/>
    <p:sldId id="658" r:id="rId10"/>
    <p:sldId id="678" r:id="rId11"/>
    <p:sldId id="682" r:id="rId12"/>
    <p:sldId id="651" r:id="rId13"/>
    <p:sldId id="681" r:id="rId14"/>
    <p:sldId id="689" r:id="rId15"/>
    <p:sldId id="659" r:id="rId16"/>
    <p:sldId id="672" r:id="rId17"/>
    <p:sldId id="673" r:id="rId18"/>
    <p:sldId id="675" r:id="rId19"/>
    <p:sldId id="680" r:id="rId20"/>
    <p:sldId id="679" r:id="rId21"/>
    <p:sldId id="683" r:id="rId22"/>
    <p:sldId id="684" r:id="rId23"/>
    <p:sldId id="685" r:id="rId24"/>
    <p:sldId id="686" r:id="rId25"/>
    <p:sldId id="687" r:id="rId26"/>
    <p:sldId id="688" r:id="rId27"/>
    <p:sldId id="690" r:id="rId28"/>
    <p:sldId id="691" r:id="rId29"/>
    <p:sldId id="692" r:id="rId30"/>
    <p:sldId id="693" r:id="rId31"/>
    <p:sldId id="652" r:id="rId32"/>
    <p:sldId id="677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Shelly" initials="MS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9"/>
    <a:srgbClr val="33BBB1"/>
    <a:srgbClr val="0072C6"/>
    <a:srgbClr val="4F81BD"/>
    <a:srgbClr val="003893"/>
    <a:srgbClr val="E32486"/>
    <a:srgbClr val="A25BA0"/>
    <a:srgbClr val="04AAA2"/>
    <a:srgbClr val="E1E8F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0" autoAdjust="0"/>
    <p:restoredTop sz="84615" autoAdjust="0"/>
  </p:normalViewPr>
  <p:slideViewPr>
    <p:cSldViewPr showGuides="1">
      <p:cViewPr varScale="1">
        <p:scale>
          <a:sx n="119" d="100"/>
          <a:sy n="119" d="100"/>
        </p:scale>
        <p:origin x="-1404" y="-90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42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4C858-7A64-4F8E-8D4E-4B50AB1A318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DD8B2EA3-964E-44F1-8F52-BF3F4BC2F13F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GB" dirty="0" smtClean="0"/>
            <a:t>Tumour records for diagnosis years </a:t>
          </a:r>
          <a:br>
            <a:rPr lang="en-GB" dirty="0" smtClean="0"/>
          </a:br>
          <a:r>
            <a:rPr lang="en-GB" dirty="0" smtClean="0"/>
            <a:t>2012, 2013 &amp; 2014</a:t>
          </a:r>
          <a:br>
            <a:rPr lang="en-GB" dirty="0" smtClean="0"/>
          </a:br>
          <a:r>
            <a:rPr lang="en-GB" b="1" dirty="0" smtClean="0"/>
            <a:t>(n=103,454)</a:t>
          </a:r>
          <a:endParaRPr lang="en-GB" b="1" dirty="0"/>
        </a:p>
      </dgm:t>
    </dgm:pt>
    <dgm:pt modelId="{D148BBE5-0B76-43D7-A508-002771E1FA4C}" type="parTrans" cxnId="{7DA6BC66-460F-4C54-92E9-CBCDA1CD8549}">
      <dgm:prSet/>
      <dgm:spPr/>
      <dgm:t>
        <a:bodyPr/>
        <a:lstStyle/>
        <a:p>
          <a:endParaRPr lang="en-GB"/>
        </a:p>
      </dgm:t>
    </dgm:pt>
    <dgm:pt modelId="{EB230E82-E728-4402-BB41-7407CD71199F}" type="sibTrans" cxnId="{7DA6BC66-460F-4C54-92E9-CBCDA1CD8549}">
      <dgm:prSet/>
      <dgm:spPr/>
      <dgm:t>
        <a:bodyPr/>
        <a:lstStyle/>
        <a:p>
          <a:endParaRPr lang="en-GB"/>
        </a:p>
      </dgm:t>
    </dgm:pt>
    <dgm:pt modelId="{82AE3379-868F-492F-8A64-24347DF6E0F7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GB" dirty="0" smtClean="0"/>
            <a:t>Diagnosis year 2012</a:t>
          </a:r>
          <a:br>
            <a:rPr lang="en-GB" dirty="0" smtClean="0"/>
          </a:br>
          <a:r>
            <a:rPr lang="en-GB" b="1" dirty="0" smtClean="0"/>
            <a:t>(n=32,979)</a:t>
          </a:r>
          <a:endParaRPr lang="en-GB" b="1" dirty="0"/>
        </a:p>
      </dgm:t>
    </dgm:pt>
    <dgm:pt modelId="{CBA58A16-37BB-454D-BE6B-1924D6000E94}" type="parTrans" cxnId="{ED04BD5A-C704-44C4-9D67-712EFD6546A3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/>
        </a:p>
      </dgm:t>
    </dgm:pt>
    <dgm:pt modelId="{4EB16DD0-1F1B-4586-A3C8-7B5DBF2EA4C0}" type="sibTrans" cxnId="{ED04BD5A-C704-44C4-9D67-712EFD6546A3}">
      <dgm:prSet/>
      <dgm:spPr/>
      <dgm:t>
        <a:bodyPr/>
        <a:lstStyle/>
        <a:p>
          <a:endParaRPr lang="en-GB"/>
        </a:p>
      </dgm:t>
    </dgm:pt>
    <dgm:pt modelId="{34CCAFF8-1629-45BF-8499-D9B6F53C05C2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GB" dirty="0" smtClean="0"/>
            <a:t>Diagnosis year </a:t>
          </a:r>
          <a:r>
            <a:rPr lang="en-GB" b="0" dirty="0" smtClean="0"/>
            <a:t>2013</a:t>
          </a:r>
          <a:br>
            <a:rPr lang="en-GB" b="0" dirty="0" smtClean="0"/>
          </a:br>
          <a:r>
            <a:rPr lang="en-GB" b="1" dirty="0" smtClean="0"/>
            <a:t>(n=34,993)</a:t>
          </a:r>
          <a:endParaRPr lang="en-GB" b="1" dirty="0"/>
        </a:p>
      </dgm:t>
    </dgm:pt>
    <dgm:pt modelId="{8C8978EB-9FD8-4DDD-8C50-4ACDE7F2B137}" type="parTrans" cxnId="{06985B09-439A-4064-AED3-AFB404EE5855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/>
        </a:p>
      </dgm:t>
    </dgm:pt>
    <dgm:pt modelId="{E4490393-744A-4832-9FB7-5CE1F4347394}" type="sibTrans" cxnId="{06985B09-439A-4064-AED3-AFB404EE5855}">
      <dgm:prSet/>
      <dgm:spPr/>
      <dgm:t>
        <a:bodyPr/>
        <a:lstStyle/>
        <a:p>
          <a:endParaRPr lang="en-GB"/>
        </a:p>
      </dgm:t>
    </dgm:pt>
    <dgm:pt modelId="{4F9C084B-2AFD-4F38-BA72-4F7CF286A8FA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GB" dirty="0" smtClean="0"/>
            <a:t>Diagnosis year 2014</a:t>
          </a:r>
          <a:br>
            <a:rPr lang="en-GB" dirty="0" smtClean="0"/>
          </a:br>
          <a:r>
            <a:rPr lang="en-GB" b="1" dirty="0" smtClean="0"/>
            <a:t>(n=35,482)</a:t>
          </a:r>
          <a:endParaRPr lang="en-GB" b="1" dirty="0"/>
        </a:p>
      </dgm:t>
    </dgm:pt>
    <dgm:pt modelId="{45E8EDF3-5C9E-451C-95D9-97AF708F4AA3}" type="parTrans" cxnId="{0B8F2E27-1B96-47BC-AFF0-08D4F2C3B74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/>
        </a:p>
      </dgm:t>
    </dgm:pt>
    <dgm:pt modelId="{8ABB359C-3718-4692-8665-CFEFD2654783}" type="sibTrans" cxnId="{0B8F2E27-1B96-47BC-AFF0-08D4F2C3B746}">
      <dgm:prSet/>
      <dgm:spPr/>
      <dgm:t>
        <a:bodyPr/>
        <a:lstStyle/>
        <a:p>
          <a:endParaRPr lang="en-GB"/>
        </a:p>
      </dgm:t>
    </dgm:pt>
    <dgm:pt modelId="{DB716B0E-5315-4CFC-8E93-94E1A7B65378}" type="pres">
      <dgm:prSet presAssocID="{93B4C858-7A64-4F8E-8D4E-4B50AB1A31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306418D-EE7C-43C2-BADA-9584ED1E3A7A}" type="pres">
      <dgm:prSet presAssocID="{DD8B2EA3-964E-44F1-8F52-BF3F4BC2F13F}" presName="hierRoot1" presStyleCnt="0">
        <dgm:presLayoutVars>
          <dgm:hierBranch val="init"/>
        </dgm:presLayoutVars>
      </dgm:prSet>
      <dgm:spPr/>
    </dgm:pt>
    <dgm:pt modelId="{25431084-1C45-42BA-8208-387EFADD3023}" type="pres">
      <dgm:prSet presAssocID="{DD8B2EA3-964E-44F1-8F52-BF3F4BC2F13F}" presName="rootComposite1" presStyleCnt="0"/>
      <dgm:spPr/>
    </dgm:pt>
    <dgm:pt modelId="{32FE47A5-7815-45E6-930F-4602F0E64196}" type="pres">
      <dgm:prSet presAssocID="{DD8B2EA3-964E-44F1-8F52-BF3F4BC2F13F}" presName="rootText1" presStyleLbl="node0" presStyleIdx="0" presStyleCnt="1" custScaleX="1280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0EF398-E5AD-454A-B85C-BA4242E1E7B4}" type="pres">
      <dgm:prSet presAssocID="{DD8B2EA3-964E-44F1-8F52-BF3F4BC2F13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C04EF37-8A29-49E1-9BEA-A061FEAD4BA4}" type="pres">
      <dgm:prSet presAssocID="{DD8B2EA3-964E-44F1-8F52-BF3F4BC2F13F}" presName="hierChild2" presStyleCnt="0"/>
      <dgm:spPr/>
    </dgm:pt>
    <dgm:pt modelId="{A5FC67D3-66FB-4425-91C6-880F9B91A877}" type="pres">
      <dgm:prSet presAssocID="{CBA58A16-37BB-454D-BE6B-1924D6000E94}" presName="Name37" presStyleLbl="parChTrans1D2" presStyleIdx="0" presStyleCnt="3"/>
      <dgm:spPr/>
      <dgm:t>
        <a:bodyPr/>
        <a:lstStyle/>
        <a:p>
          <a:endParaRPr lang="en-GB"/>
        </a:p>
      </dgm:t>
    </dgm:pt>
    <dgm:pt modelId="{D70639E9-DAA0-4A4B-B4CF-1778963FBD5D}" type="pres">
      <dgm:prSet presAssocID="{82AE3379-868F-492F-8A64-24347DF6E0F7}" presName="hierRoot2" presStyleCnt="0">
        <dgm:presLayoutVars>
          <dgm:hierBranch val="init"/>
        </dgm:presLayoutVars>
      </dgm:prSet>
      <dgm:spPr/>
    </dgm:pt>
    <dgm:pt modelId="{56BEFA8D-5E4A-4303-A8DE-AEAE6E2BFD8A}" type="pres">
      <dgm:prSet presAssocID="{82AE3379-868F-492F-8A64-24347DF6E0F7}" presName="rootComposite" presStyleCnt="0"/>
      <dgm:spPr/>
    </dgm:pt>
    <dgm:pt modelId="{E78113B3-17FB-4443-9154-ED587C3975FC}" type="pres">
      <dgm:prSet presAssocID="{82AE3379-868F-492F-8A64-24347DF6E0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D9ABB9-1256-4EC9-90C2-E00852739553}" type="pres">
      <dgm:prSet presAssocID="{82AE3379-868F-492F-8A64-24347DF6E0F7}" presName="rootConnector" presStyleLbl="node2" presStyleIdx="0" presStyleCnt="3"/>
      <dgm:spPr/>
      <dgm:t>
        <a:bodyPr/>
        <a:lstStyle/>
        <a:p>
          <a:endParaRPr lang="en-GB"/>
        </a:p>
      </dgm:t>
    </dgm:pt>
    <dgm:pt modelId="{EB1B5AA6-1270-43CA-AF7D-293AA1D33ADF}" type="pres">
      <dgm:prSet presAssocID="{82AE3379-868F-492F-8A64-24347DF6E0F7}" presName="hierChild4" presStyleCnt="0"/>
      <dgm:spPr/>
    </dgm:pt>
    <dgm:pt modelId="{AFFA053D-1E43-4C5A-984F-2A844520AFCF}" type="pres">
      <dgm:prSet presAssocID="{82AE3379-868F-492F-8A64-24347DF6E0F7}" presName="hierChild5" presStyleCnt="0"/>
      <dgm:spPr/>
    </dgm:pt>
    <dgm:pt modelId="{03BAF6FA-7921-4C6F-A7F1-968F0FE27BF0}" type="pres">
      <dgm:prSet presAssocID="{8C8978EB-9FD8-4DDD-8C50-4ACDE7F2B137}" presName="Name37" presStyleLbl="parChTrans1D2" presStyleIdx="1" presStyleCnt="3"/>
      <dgm:spPr/>
      <dgm:t>
        <a:bodyPr/>
        <a:lstStyle/>
        <a:p>
          <a:endParaRPr lang="en-GB"/>
        </a:p>
      </dgm:t>
    </dgm:pt>
    <dgm:pt modelId="{411DA612-0EB2-4EAD-8744-CCCDAF14D0DF}" type="pres">
      <dgm:prSet presAssocID="{34CCAFF8-1629-45BF-8499-D9B6F53C05C2}" presName="hierRoot2" presStyleCnt="0">
        <dgm:presLayoutVars>
          <dgm:hierBranch val="init"/>
        </dgm:presLayoutVars>
      </dgm:prSet>
      <dgm:spPr/>
    </dgm:pt>
    <dgm:pt modelId="{A50B73A6-AEEB-402E-B854-21DE6C426A57}" type="pres">
      <dgm:prSet presAssocID="{34CCAFF8-1629-45BF-8499-D9B6F53C05C2}" presName="rootComposite" presStyleCnt="0"/>
      <dgm:spPr/>
    </dgm:pt>
    <dgm:pt modelId="{9D748B59-B2A3-4C3B-A71B-89270917901C}" type="pres">
      <dgm:prSet presAssocID="{34CCAFF8-1629-45BF-8499-D9B6F53C05C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EF319C-5552-4B2D-8D3E-965B0F181586}" type="pres">
      <dgm:prSet presAssocID="{34CCAFF8-1629-45BF-8499-D9B6F53C05C2}" presName="rootConnector" presStyleLbl="node2" presStyleIdx="1" presStyleCnt="3"/>
      <dgm:spPr/>
      <dgm:t>
        <a:bodyPr/>
        <a:lstStyle/>
        <a:p>
          <a:endParaRPr lang="en-GB"/>
        </a:p>
      </dgm:t>
    </dgm:pt>
    <dgm:pt modelId="{9B369FA2-932D-4243-91DD-B8A25B6D4C06}" type="pres">
      <dgm:prSet presAssocID="{34CCAFF8-1629-45BF-8499-D9B6F53C05C2}" presName="hierChild4" presStyleCnt="0"/>
      <dgm:spPr/>
    </dgm:pt>
    <dgm:pt modelId="{FC861C96-31D5-49E0-B8C1-606182821375}" type="pres">
      <dgm:prSet presAssocID="{34CCAFF8-1629-45BF-8499-D9B6F53C05C2}" presName="hierChild5" presStyleCnt="0"/>
      <dgm:spPr/>
    </dgm:pt>
    <dgm:pt modelId="{2451465E-FCED-462B-AAEE-DA7B9B65581F}" type="pres">
      <dgm:prSet presAssocID="{45E8EDF3-5C9E-451C-95D9-97AF708F4AA3}" presName="Name37" presStyleLbl="parChTrans1D2" presStyleIdx="2" presStyleCnt="3"/>
      <dgm:spPr/>
      <dgm:t>
        <a:bodyPr/>
        <a:lstStyle/>
        <a:p>
          <a:endParaRPr lang="en-GB"/>
        </a:p>
      </dgm:t>
    </dgm:pt>
    <dgm:pt modelId="{C97EF152-ECB0-4A4C-A371-29EF5D0775BC}" type="pres">
      <dgm:prSet presAssocID="{4F9C084B-2AFD-4F38-BA72-4F7CF286A8FA}" presName="hierRoot2" presStyleCnt="0">
        <dgm:presLayoutVars>
          <dgm:hierBranch val="init"/>
        </dgm:presLayoutVars>
      </dgm:prSet>
      <dgm:spPr/>
    </dgm:pt>
    <dgm:pt modelId="{3FC4E75A-294A-4535-8CD7-FCAFA849B911}" type="pres">
      <dgm:prSet presAssocID="{4F9C084B-2AFD-4F38-BA72-4F7CF286A8FA}" presName="rootComposite" presStyleCnt="0"/>
      <dgm:spPr/>
    </dgm:pt>
    <dgm:pt modelId="{CF18B3E7-F246-40D0-8506-467AC2E17CA6}" type="pres">
      <dgm:prSet presAssocID="{4F9C084B-2AFD-4F38-BA72-4F7CF286A8F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D7522A-F448-4320-9D29-DB84EC0BF605}" type="pres">
      <dgm:prSet presAssocID="{4F9C084B-2AFD-4F38-BA72-4F7CF286A8FA}" presName="rootConnector" presStyleLbl="node2" presStyleIdx="2" presStyleCnt="3"/>
      <dgm:spPr/>
      <dgm:t>
        <a:bodyPr/>
        <a:lstStyle/>
        <a:p>
          <a:endParaRPr lang="en-GB"/>
        </a:p>
      </dgm:t>
    </dgm:pt>
    <dgm:pt modelId="{33CBEC97-B2D9-4C47-9E62-32469EA73868}" type="pres">
      <dgm:prSet presAssocID="{4F9C084B-2AFD-4F38-BA72-4F7CF286A8FA}" presName="hierChild4" presStyleCnt="0"/>
      <dgm:spPr/>
    </dgm:pt>
    <dgm:pt modelId="{A775F1D1-C7A3-4068-881B-56B827FCAD29}" type="pres">
      <dgm:prSet presAssocID="{4F9C084B-2AFD-4F38-BA72-4F7CF286A8FA}" presName="hierChild5" presStyleCnt="0"/>
      <dgm:spPr/>
    </dgm:pt>
    <dgm:pt modelId="{2D234F06-DC8A-4601-86DE-C481BF088E36}" type="pres">
      <dgm:prSet presAssocID="{DD8B2EA3-964E-44F1-8F52-BF3F4BC2F13F}" presName="hierChild3" presStyleCnt="0"/>
      <dgm:spPr/>
    </dgm:pt>
  </dgm:ptLst>
  <dgm:cxnLst>
    <dgm:cxn modelId="{06985B09-439A-4064-AED3-AFB404EE5855}" srcId="{DD8B2EA3-964E-44F1-8F52-BF3F4BC2F13F}" destId="{34CCAFF8-1629-45BF-8499-D9B6F53C05C2}" srcOrd="1" destOrd="0" parTransId="{8C8978EB-9FD8-4DDD-8C50-4ACDE7F2B137}" sibTransId="{E4490393-744A-4832-9FB7-5CE1F4347394}"/>
    <dgm:cxn modelId="{0B8F2E27-1B96-47BC-AFF0-08D4F2C3B746}" srcId="{DD8B2EA3-964E-44F1-8F52-BF3F4BC2F13F}" destId="{4F9C084B-2AFD-4F38-BA72-4F7CF286A8FA}" srcOrd="2" destOrd="0" parTransId="{45E8EDF3-5C9E-451C-95D9-97AF708F4AA3}" sibTransId="{8ABB359C-3718-4692-8665-CFEFD2654783}"/>
    <dgm:cxn modelId="{565CEF49-2319-48F6-8B23-F9769D98D9C5}" type="presOf" srcId="{93B4C858-7A64-4F8E-8D4E-4B50AB1A318B}" destId="{DB716B0E-5315-4CFC-8E93-94E1A7B65378}" srcOrd="0" destOrd="0" presId="urn:microsoft.com/office/officeart/2005/8/layout/orgChart1"/>
    <dgm:cxn modelId="{B8811A1A-40F5-47A3-91B6-CEA50D41173D}" type="presOf" srcId="{82AE3379-868F-492F-8A64-24347DF6E0F7}" destId="{E7D9ABB9-1256-4EC9-90C2-E00852739553}" srcOrd="1" destOrd="0" presId="urn:microsoft.com/office/officeart/2005/8/layout/orgChart1"/>
    <dgm:cxn modelId="{6376C19F-3D0A-4706-BDBE-C0A3611EF284}" type="presOf" srcId="{8C8978EB-9FD8-4DDD-8C50-4ACDE7F2B137}" destId="{03BAF6FA-7921-4C6F-A7F1-968F0FE27BF0}" srcOrd="0" destOrd="0" presId="urn:microsoft.com/office/officeart/2005/8/layout/orgChart1"/>
    <dgm:cxn modelId="{2D274565-1E0B-4862-B0E9-50086559D84C}" type="presOf" srcId="{82AE3379-868F-492F-8A64-24347DF6E0F7}" destId="{E78113B3-17FB-4443-9154-ED587C3975FC}" srcOrd="0" destOrd="0" presId="urn:microsoft.com/office/officeart/2005/8/layout/orgChart1"/>
    <dgm:cxn modelId="{AE134337-C302-402D-9B95-5B4FDFF4A625}" type="presOf" srcId="{DD8B2EA3-964E-44F1-8F52-BF3F4BC2F13F}" destId="{32FE47A5-7815-45E6-930F-4602F0E64196}" srcOrd="0" destOrd="0" presId="urn:microsoft.com/office/officeart/2005/8/layout/orgChart1"/>
    <dgm:cxn modelId="{ED04BD5A-C704-44C4-9D67-712EFD6546A3}" srcId="{DD8B2EA3-964E-44F1-8F52-BF3F4BC2F13F}" destId="{82AE3379-868F-492F-8A64-24347DF6E0F7}" srcOrd="0" destOrd="0" parTransId="{CBA58A16-37BB-454D-BE6B-1924D6000E94}" sibTransId="{4EB16DD0-1F1B-4586-A3C8-7B5DBF2EA4C0}"/>
    <dgm:cxn modelId="{79D20959-EE22-4088-96E3-FF72F9D153B0}" type="presOf" srcId="{45E8EDF3-5C9E-451C-95D9-97AF708F4AA3}" destId="{2451465E-FCED-462B-AAEE-DA7B9B65581F}" srcOrd="0" destOrd="0" presId="urn:microsoft.com/office/officeart/2005/8/layout/orgChart1"/>
    <dgm:cxn modelId="{3441BB02-4F9D-435D-AA53-094F1DA1FDC6}" type="presOf" srcId="{4F9C084B-2AFD-4F38-BA72-4F7CF286A8FA}" destId="{CF18B3E7-F246-40D0-8506-467AC2E17CA6}" srcOrd="0" destOrd="0" presId="urn:microsoft.com/office/officeart/2005/8/layout/orgChart1"/>
    <dgm:cxn modelId="{56A0121E-34FA-424C-A57E-72510E8E708A}" type="presOf" srcId="{DD8B2EA3-964E-44F1-8F52-BF3F4BC2F13F}" destId="{960EF398-E5AD-454A-B85C-BA4242E1E7B4}" srcOrd="1" destOrd="0" presId="urn:microsoft.com/office/officeart/2005/8/layout/orgChart1"/>
    <dgm:cxn modelId="{575DCA4A-1467-4DE0-A9AC-AC0D22FA4112}" type="presOf" srcId="{34CCAFF8-1629-45BF-8499-D9B6F53C05C2}" destId="{9D748B59-B2A3-4C3B-A71B-89270917901C}" srcOrd="0" destOrd="0" presId="urn:microsoft.com/office/officeart/2005/8/layout/orgChart1"/>
    <dgm:cxn modelId="{7DA6BC66-460F-4C54-92E9-CBCDA1CD8549}" srcId="{93B4C858-7A64-4F8E-8D4E-4B50AB1A318B}" destId="{DD8B2EA3-964E-44F1-8F52-BF3F4BC2F13F}" srcOrd="0" destOrd="0" parTransId="{D148BBE5-0B76-43D7-A508-002771E1FA4C}" sibTransId="{EB230E82-E728-4402-BB41-7407CD71199F}"/>
    <dgm:cxn modelId="{11F7AA7F-5C4E-4C2B-ABD7-A40B0E4C8B95}" type="presOf" srcId="{4F9C084B-2AFD-4F38-BA72-4F7CF286A8FA}" destId="{FED7522A-F448-4320-9D29-DB84EC0BF605}" srcOrd="1" destOrd="0" presId="urn:microsoft.com/office/officeart/2005/8/layout/orgChart1"/>
    <dgm:cxn modelId="{A3BEB806-6DEB-464D-9863-7C150117E283}" type="presOf" srcId="{CBA58A16-37BB-454D-BE6B-1924D6000E94}" destId="{A5FC67D3-66FB-4425-91C6-880F9B91A877}" srcOrd="0" destOrd="0" presId="urn:microsoft.com/office/officeart/2005/8/layout/orgChart1"/>
    <dgm:cxn modelId="{A7C69772-847D-483A-94E4-ABB57E6851F5}" type="presOf" srcId="{34CCAFF8-1629-45BF-8499-D9B6F53C05C2}" destId="{88EF319C-5552-4B2D-8D3E-965B0F181586}" srcOrd="1" destOrd="0" presId="urn:microsoft.com/office/officeart/2005/8/layout/orgChart1"/>
    <dgm:cxn modelId="{201B5791-8F70-41BF-AD8C-71C8B4896B21}" type="presParOf" srcId="{DB716B0E-5315-4CFC-8E93-94E1A7B65378}" destId="{B306418D-EE7C-43C2-BADA-9584ED1E3A7A}" srcOrd="0" destOrd="0" presId="urn:microsoft.com/office/officeart/2005/8/layout/orgChart1"/>
    <dgm:cxn modelId="{4C87538E-F399-481D-8335-110F63DCD2E7}" type="presParOf" srcId="{B306418D-EE7C-43C2-BADA-9584ED1E3A7A}" destId="{25431084-1C45-42BA-8208-387EFADD3023}" srcOrd="0" destOrd="0" presId="urn:microsoft.com/office/officeart/2005/8/layout/orgChart1"/>
    <dgm:cxn modelId="{216FE4FB-C0DB-47D7-AA94-27FEFE0C805C}" type="presParOf" srcId="{25431084-1C45-42BA-8208-387EFADD3023}" destId="{32FE47A5-7815-45E6-930F-4602F0E64196}" srcOrd="0" destOrd="0" presId="urn:microsoft.com/office/officeart/2005/8/layout/orgChart1"/>
    <dgm:cxn modelId="{7626EF61-0F1B-4FA0-99A3-FCAEAAFB1133}" type="presParOf" srcId="{25431084-1C45-42BA-8208-387EFADD3023}" destId="{960EF398-E5AD-454A-B85C-BA4242E1E7B4}" srcOrd="1" destOrd="0" presId="urn:microsoft.com/office/officeart/2005/8/layout/orgChart1"/>
    <dgm:cxn modelId="{EB774F40-497D-418D-AA9E-129163C93C8E}" type="presParOf" srcId="{B306418D-EE7C-43C2-BADA-9584ED1E3A7A}" destId="{EC04EF37-8A29-49E1-9BEA-A061FEAD4BA4}" srcOrd="1" destOrd="0" presId="urn:microsoft.com/office/officeart/2005/8/layout/orgChart1"/>
    <dgm:cxn modelId="{C71AEF9E-A7E8-4674-8C38-5D865F914120}" type="presParOf" srcId="{EC04EF37-8A29-49E1-9BEA-A061FEAD4BA4}" destId="{A5FC67D3-66FB-4425-91C6-880F9B91A877}" srcOrd="0" destOrd="0" presId="urn:microsoft.com/office/officeart/2005/8/layout/orgChart1"/>
    <dgm:cxn modelId="{1B02195B-D3E6-4BB1-BA8B-936BF4DE1651}" type="presParOf" srcId="{EC04EF37-8A29-49E1-9BEA-A061FEAD4BA4}" destId="{D70639E9-DAA0-4A4B-B4CF-1778963FBD5D}" srcOrd="1" destOrd="0" presId="urn:microsoft.com/office/officeart/2005/8/layout/orgChart1"/>
    <dgm:cxn modelId="{77CD7929-DF39-4A07-BE74-82381A355975}" type="presParOf" srcId="{D70639E9-DAA0-4A4B-B4CF-1778963FBD5D}" destId="{56BEFA8D-5E4A-4303-A8DE-AEAE6E2BFD8A}" srcOrd="0" destOrd="0" presId="urn:microsoft.com/office/officeart/2005/8/layout/orgChart1"/>
    <dgm:cxn modelId="{FE33D730-4EBC-4F8B-A713-4AD876DA0B4E}" type="presParOf" srcId="{56BEFA8D-5E4A-4303-A8DE-AEAE6E2BFD8A}" destId="{E78113B3-17FB-4443-9154-ED587C3975FC}" srcOrd="0" destOrd="0" presId="urn:microsoft.com/office/officeart/2005/8/layout/orgChart1"/>
    <dgm:cxn modelId="{EB25D7A1-64DB-4D62-B8F3-9BC0D5876EF7}" type="presParOf" srcId="{56BEFA8D-5E4A-4303-A8DE-AEAE6E2BFD8A}" destId="{E7D9ABB9-1256-4EC9-90C2-E00852739553}" srcOrd="1" destOrd="0" presId="urn:microsoft.com/office/officeart/2005/8/layout/orgChart1"/>
    <dgm:cxn modelId="{4294E7B6-F06A-4958-BC36-98341F701F54}" type="presParOf" srcId="{D70639E9-DAA0-4A4B-B4CF-1778963FBD5D}" destId="{EB1B5AA6-1270-43CA-AF7D-293AA1D33ADF}" srcOrd="1" destOrd="0" presId="urn:microsoft.com/office/officeart/2005/8/layout/orgChart1"/>
    <dgm:cxn modelId="{EE4E5BE7-EEE7-453A-B713-F426FF88CBB8}" type="presParOf" srcId="{D70639E9-DAA0-4A4B-B4CF-1778963FBD5D}" destId="{AFFA053D-1E43-4C5A-984F-2A844520AFCF}" srcOrd="2" destOrd="0" presId="urn:microsoft.com/office/officeart/2005/8/layout/orgChart1"/>
    <dgm:cxn modelId="{D775BC64-1903-46EA-BEDB-F2E171B3E481}" type="presParOf" srcId="{EC04EF37-8A29-49E1-9BEA-A061FEAD4BA4}" destId="{03BAF6FA-7921-4C6F-A7F1-968F0FE27BF0}" srcOrd="2" destOrd="0" presId="urn:microsoft.com/office/officeart/2005/8/layout/orgChart1"/>
    <dgm:cxn modelId="{9AAF4E57-13D1-4F66-AD69-2F718A43FBBD}" type="presParOf" srcId="{EC04EF37-8A29-49E1-9BEA-A061FEAD4BA4}" destId="{411DA612-0EB2-4EAD-8744-CCCDAF14D0DF}" srcOrd="3" destOrd="0" presId="urn:microsoft.com/office/officeart/2005/8/layout/orgChart1"/>
    <dgm:cxn modelId="{CB00CDDA-5F70-4CC7-940D-BC77DAD76BF5}" type="presParOf" srcId="{411DA612-0EB2-4EAD-8744-CCCDAF14D0DF}" destId="{A50B73A6-AEEB-402E-B854-21DE6C426A57}" srcOrd="0" destOrd="0" presId="urn:microsoft.com/office/officeart/2005/8/layout/orgChart1"/>
    <dgm:cxn modelId="{D9B901BC-89E4-40DD-AC30-5046B479A226}" type="presParOf" srcId="{A50B73A6-AEEB-402E-B854-21DE6C426A57}" destId="{9D748B59-B2A3-4C3B-A71B-89270917901C}" srcOrd="0" destOrd="0" presId="urn:microsoft.com/office/officeart/2005/8/layout/orgChart1"/>
    <dgm:cxn modelId="{4821E22F-46BC-469E-B664-F09BA1D3717C}" type="presParOf" srcId="{A50B73A6-AEEB-402E-B854-21DE6C426A57}" destId="{88EF319C-5552-4B2D-8D3E-965B0F181586}" srcOrd="1" destOrd="0" presId="urn:microsoft.com/office/officeart/2005/8/layout/orgChart1"/>
    <dgm:cxn modelId="{310D99D1-6C10-4AA4-AC08-ADA88DA5CC5E}" type="presParOf" srcId="{411DA612-0EB2-4EAD-8744-CCCDAF14D0DF}" destId="{9B369FA2-932D-4243-91DD-B8A25B6D4C06}" srcOrd="1" destOrd="0" presId="urn:microsoft.com/office/officeart/2005/8/layout/orgChart1"/>
    <dgm:cxn modelId="{9EC8EBE6-25FD-4195-AD49-26B9405A55D8}" type="presParOf" srcId="{411DA612-0EB2-4EAD-8744-CCCDAF14D0DF}" destId="{FC861C96-31D5-49E0-B8C1-606182821375}" srcOrd="2" destOrd="0" presId="urn:microsoft.com/office/officeart/2005/8/layout/orgChart1"/>
    <dgm:cxn modelId="{051177E0-6807-4942-A89A-FA0FC46A23F7}" type="presParOf" srcId="{EC04EF37-8A29-49E1-9BEA-A061FEAD4BA4}" destId="{2451465E-FCED-462B-AAEE-DA7B9B65581F}" srcOrd="4" destOrd="0" presId="urn:microsoft.com/office/officeart/2005/8/layout/orgChart1"/>
    <dgm:cxn modelId="{5CE662C4-E49A-4821-B608-055A9139AA6B}" type="presParOf" srcId="{EC04EF37-8A29-49E1-9BEA-A061FEAD4BA4}" destId="{C97EF152-ECB0-4A4C-A371-29EF5D0775BC}" srcOrd="5" destOrd="0" presId="urn:microsoft.com/office/officeart/2005/8/layout/orgChart1"/>
    <dgm:cxn modelId="{7995B766-7806-4534-AE18-AA04C5091B32}" type="presParOf" srcId="{C97EF152-ECB0-4A4C-A371-29EF5D0775BC}" destId="{3FC4E75A-294A-4535-8CD7-FCAFA849B911}" srcOrd="0" destOrd="0" presId="urn:microsoft.com/office/officeart/2005/8/layout/orgChart1"/>
    <dgm:cxn modelId="{DCE3145A-4BB9-4669-AE69-B8CCE8BE3EFA}" type="presParOf" srcId="{3FC4E75A-294A-4535-8CD7-FCAFA849B911}" destId="{CF18B3E7-F246-40D0-8506-467AC2E17CA6}" srcOrd="0" destOrd="0" presId="urn:microsoft.com/office/officeart/2005/8/layout/orgChart1"/>
    <dgm:cxn modelId="{4524C17A-7A42-4420-9D88-50CE3C00198B}" type="presParOf" srcId="{3FC4E75A-294A-4535-8CD7-FCAFA849B911}" destId="{FED7522A-F448-4320-9D29-DB84EC0BF605}" srcOrd="1" destOrd="0" presId="urn:microsoft.com/office/officeart/2005/8/layout/orgChart1"/>
    <dgm:cxn modelId="{2046B7A0-13D8-45EE-A63B-BAC3E5AA4E17}" type="presParOf" srcId="{C97EF152-ECB0-4A4C-A371-29EF5D0775BC}" destId="{33CBEC97-B2D9-4C47-9E62-32469EA73868}" srcOrd="1" destOrd="0" presId="urn:microsoft.com/office/officeart/2005/8/layout/orgChart1"/>
    <dgm:cxn modelId="{769D86AF-5019-4EA9-B694-0663544595B6}" type="presParOf" srcId="{C97EF152-ECB0-4A4C-A371-29EF5D0775BC}" destId="{A775F1D1-C7A3-4068-881B-56B827FCAD29}" srcOrd="2" destOrd="0" presId="urn:microsoft.com/office/officeart/2005/8/layout/orgChart1"/>
    <dgm:cxn modelId="{15C473FE-1917-4BF0-B606-E63B18D49106}" type="presParOf" srcId="{B306418D-EE7C-43C2-BADA-9584ED1E3A7A}" destId="{2D234F06-DC8A-4601-86DE-C481BF088E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4C858-7A64-4F8E-8D4E-4B50AB1A318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DD8B2EA3-964E-44F1-8F52-BF3F4BC2F13F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GB" dirty="0" smtClean="0"/>
            <a:t>Tumour records for diagnosis years </a:t>
          </a:r>
          <a:br>
            <a:rPr lang="en-GB" dirty="0" smtClean="0"/>
          </a:br>
          <a:r>
            <a:rPr lang="en-GB" dirty="0" smtClean="0"/>
            <a:t>2012, 2013 &amp; 2014</a:t>
          </a:r>
          <a:br>
            <a:rPr lang="en-GB" dirty="0" smtClean="0"/>
          </a:br>
          <a:r>
            <a:rPr lang="en-GB" b="1" dirty="0" smtClean="0"/>
            <a:t>(n=12,534)</a:t>
          </a:r>
          <a:endParaRPr lang="en-GB" b="1" dirty="0"/>
        </a:p>
      </dgm:t>
    </dgm:pt>
    <dgm:pt modelId="{D148BBE5-0B76-43D7-A508-002771E1FA4C}" type="parTrans" cxnId="{7DA6BC66-460F-4C54-92E9-CBCDA1CD8549}">
      <dgm:prSet/>
      <dgm:spPr/>
      <dgm:t>
        <a:bodyPr/>
        <a:lstStyle/>
        <a:p>
          <a:endParaRPr lang="en-GB"/>
        </a:p>
      </dgm:t>
    </dgm:pt>
    <dgm:pt modelId="{EB230E82-E728-4402-BB41-7407CD71199F}" type="sibTrans" cxnId="{7DA6BC66-460F-4C54-92E9-CBCDA1CD8549}">
      <dgm:prSet/>
      <dgm:spPr/>
      <dgm:t>
        <a:bodyPr/>
        <a:lstStyle/>
        <a:p>
          <a:endParaRPr lang="en-GB"/>
        </a:p>
      </dgm:t>
    </dgm:pt>
    <dgm:pt modelId="{82AE3379-868F-492F-8A64-24347DF6E0F7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GB" dirty="0" smtClean="0"/>
            <a:t>Diagnosis year 2012</a:t>
          </a:r>
          <a:br>
            <a:rPr lang="en-GB" dirty="0" smtClean="0"/>
          </a:br>
          <a:r>
            <a:rPr lang="en-GB" b="1" dirty="0" smtClean="0"/>
            <a:t>(n=4,158)</a:t>
          </a:r>
          <a:endParaRPr lang="en-GB" b="1" dirty="0"/>
        </a:p>
      </dgm:t>
    </dgm:pt>
    <dgm:pt modelId="{CBA58A16-37BB-454D-BE6B-1924D6000E94}" type="parTrans" cxnId="{ED04BD5A-C704-44C4-9D67-712EFD6546A3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/>
        </a:p>
      </dgm:t>
    </dgm:pt>
    <dgm:pt modelId="{4EB16DD0-1F1B-4586-A3C8-7B5DBF2EA4C0}" type="sibTrans" cxnId="{ED04BD5A-C704-44C4-9D67-712EFD6546A3}">
      <dgm:prSet/>
      <dgm:spPr/>
      <dgm:t>
        <a:bodyPr/>
        <a:lstStyle/>
        <a:p>
          <a:endParaRPr lang="en-GB"/>
        </a:p>
      </dgm:t>
    </dgm:pt>
    <dgm:pt modelId="{34CCAFF8-1629-45BF-8499-D9B6F53C05C2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GB" dirty="0" smtClean="0"/>
            <a:t>Diagnosis year </a:t>
          </a:r>
          <a:r>
            <a:rPr lang="en-GB" b="0" dirty="0" smtClean="0"/>
            <a:t>2013</a:t>
          </a:r>
          <a:br>
            <a:rPr lang="en-GB" b="0" dirty="0" smtClean="0"/>
          </a:br>
          <a:r>
            <a:rPr lang="en-GB" b="1" dirty="0" smtClean="0"/>
            <a:t>(n=4,212)</a:t>
          </a:r>
          <a:endParaRPr lang="en-GB" b="1" dirty="0"/>
        </a:p>
      </dgm:t>
    </dgm:pt>
    <dgm:pt modelId="{8C8978EB-9FD8-4DDD-8C50-4ACDE7F2B137}" type="parTrans" cxnId="{06985B09-439A-4064-AED3-AFB404EE5855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/>
        </a:p>
      </dgm:t>
    </dgm:pt>
    <dgm:pt modelId="{E4490393-744A-4832-9FB7-5CE1F4347394}" type="sibTrans" cxnId="{06985B09-439A-4064-AED3-AFB404EE5855}">
      <dgm:prSet/>
      <dgm:spPr/>
      <dgm:t>
        <a:bodyPr/>
        <a:lstStyle/>
        <a:p>
          <a:endParaRPr lang="en-GB"/>
        </a:p>
      </dgm:t>
    </dgm:pt>
    <dgm:pt modelId="{4F9C084B-2AFD-4F38-BA72-4F7CF286A8FA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GB" dirty="0" smtClean="0"/>
            <a:t>Diagnosis year 2014</a:t>
          </a:r>
          <a:br>
            <a:rPr lang="en-GB" dirty="0" smtClean="0"/>
          </a:br>
          <a:r>
            <a:rPr lang="en-GB" b="1" dirty="0" smtClean="0"/>
            <a:t>(n=4,164)</a:t>
          </a:r>
          <a:endParaRPr lang="en-GB" b="1" dirty="0"/>
        </a:p>
      </dgm:t>
    </dgm:pt>
    <dgm:pt modelId="{45E8EDF3-5C9E-451C-95D9-97AF708F4AA3}" type="parTrans" cxnId="{0B8F2E27-1B96-47BC-AFF0-08D4F2C3B74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/>
        </a:p>
      </dgm:t>
    </dgm:pt>
    <dgm:pt modelId="{8ABB359C-3718-4692-8665-CFEFD2654783}" type="sibTrans" cxnId="{0B8F2E27-1B96-47BC-AFF0-08D4F2C3B746}">
      <dgm:prSet/>
      <dgm:spPr/>
      <dgm:t>
        <a:bodyPr/>
        <a:lstStyle/>
        <a:p>
          <a:endParaRPr lang="en-GB"/>
        </a:p>
      </dgm:t>
    </dgm:pt>
    <dgm:pt modelId="{DB716B0E-5315-4CFC-8E93-94E1A7B65378}" type="pres">
      <dgm:prSet presAssocID="{93B4C858-7A64-4F8E-8D4E-4B50AB1A31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306418D-EE7C-43C2-BADA-9584ED1E3A7A}" type="pres">
      <dgm:prSet presAssocID="{DD8B2EA3-964E-44F1-8F52-BF3F4BC2F13F}" presName="hierRoot1" presStyleCnt="0">
        <dgm:presLayoutVars>
          <dgm:hierBranch val="init"/>
        </dgm:presLayoutVars>
      </dgm:prSet>
      <dgm:spPr/>
    </dgm:pt>
    <dgm:pt modelId="{25431084-1C45-42BA-8208-387EFADD3023}" type="pres">
      <dgm:prSet presAssocID="{DD8B2EA3-964E-44F1-8F52-BF3F4BC2F13F}" presName="rootComposite1" presStyleCnt="0"/>
      <dgm:spPr/>
    </dgm:pt>
    <dgm:pt modelId="{32FE47A5-7815-45E6-930F-4602F0E64196}" type="pres">
      <dgm:prSet presAssocID="{DD8B2EA3-964E-44F1-8F52-BF3F4BC2F13F}" presName="rootText1" presStyleLbl="node0" presStyleIdx="0" presStyleCnt="1" custScaleX="1280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0EF398-E5AD-454A-B85C-BA4242E1E7B4}" type="pres">
      <dgm:prSet presAssocID="{DD8B2EA3-964E-44F1-8F52-BF3F4BC2F13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C04EF37-8A29-49E1-9BEA-A061FEAD4BA4}" type="pres">
      <dgm:prSet presAssocID="{DD8B2EA3-964E-44F1-8F52-BF3F4BC2F13F}" presName="hierChild2" presStyleCnt="0"/>
      <dgm:spPr/>
    </dgm:pt>
    <dgm:pt modelId="{A5FC67D3-66FB-4425-91C6-880F9B91A877}" type="pres">
      <dgm:prSet presAssocID="{CBA58A16-37BB-454D-BE6B-1924D6000E94}" presName="Name37" presStyleLbl="parChTrans1D2" presStyleIdx="0" presStyleCnt="3"/>
      <dgm:spPr/>
      <dgm:t>
        <a:bodyPr/>
        <a:lstStyle/>
        <a:p>
          <a:endParaRPr lang="en-GB"/>
        </a:p>
      </dgm:t>
    </dgm:pt>
    <dgm:pt modelId="{D70639E9-DAA0-4A4B-B4CF-1778963FBD5D}" type="pres">
      <dgm:prSet presAssocID="{82AE3379-868F-492F-8A64-24347DF6E0F7}" presName="hierRoot2" presStyleCnt="0">
        <dgm:presLayoutVars>
          <dgm:hierBranch val="init"/>
        </dgm:presLayoutVars>
      </dgm:prSet>
      <dgm:spPr/>
    </dgm:pt>
    <dgm:pt modelId="{56BEFA8D-5E4A-4303-A8DE-AEAE6E2BFD8A}" type="pres">
      <dgm:prSet presAssocID="{82AE3379-868F-492F-8A64-24347DF6E0F7}" presName="rootComposite" presStyleCnt="0"/>
      <dgm:spPr/>
    </dgm:pt>
    <dgm:pt modelId="{E78113B3-17FB-4443-9154-ED587C3975FC}" type="pres">
      <dgm:prSet presAssocID="{82AE3379-868F-492F-8A64-24347DF6E0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D9ABB9-1256-4EC9-90C2-E00852739553}" type="pres">
      <dgm:prSet presAssocID="{82AE3379-868F-492F-8A64-24347DF6E0F7}" presName="rootConnector" presStyleLbl="node2" presStyleIdx="0" presStyleCnt="3"/>
      <dgm:spPr/>
      <dgm:t>
        <a:bodyPr/>
        <a:lstStyle/>
        <a:p>
          <a:endParaRPr lang="en-GB"/>
        </a:p>
      </dgm:t>
    </dgm:pt>
    <dgm:pt modelId="{EB1B5AA6-1270-43CA-AF7D-293AA1D33ADF}" type="pres">
      <dgm:prSet presAssocID="{82AE3379-868F-492F-8A64-24347DF6E0F7}" presName="hierChild4" presStyleCnt="0"/>
      <dgm:spPr/>
    </dgm:pt>
    <dgm:pt modelId="{AFFA053D-1E43-4C5A-984F-2A844520AFCF}" type="pres">
      <dgm:prSet presAssocID="{82AE3379-868F-492F-8A64-24347DF6E0F7}" presName="hierChild5" presStyleCnt="0"/>
      <dgm:spPr/>
    </dgm:pt>
    <dgm:pt modelId="{03BAF6FA-7921-4C6F-A7F1-968F0FE27BF0}" type="pres">
      <dgm:prSet presAssocID="{8C8978EB-9FD8-4DDD-8C50-4ACDE7F2B137}" presName="Name37" presStyleLbl="parChTrans1D2" presStyleIdx="1" presStyleCnt="3"/>
      <dgm:spPr/>
      <dgm:t>
        <a:bodyPr/>
        <a:lstStyle/>
        <a:p>
          <a:endParaRPr lang="en-GB"/>
        </a:p>
      </dgm:t>
    </dgm:pt>
    <dgm:pt modelId="{411DA612-0EB2-4EAD-8744-CCCDAF14D0DF}" type="pres">
      <dgm:prSet presAssocID="{34CCAFF8-1629-45BF-8499-D9B6F53C05C2}" presName="hierRoot2" presStyleCnt="0">
        <dgm:presLayoutVars>
          <dgm:hierBranch val="init"/>
        </dgm:presLayoutVars>
      </dgm:prSet>
      <dgm:spPr/>
    </dgm:pt>
    <dgm:pt modelId="{A50B73A6-AEEB-402E-B854-21DE6C426A57}" type="pres">
      <dgm:prSet presAssocID="{34CCAFF8-1629-45BF-8499-D9B6F53C05C2}" presName="rootComposite" presStyleCnt="0"/>
      <dgm:spPr/>
    </dgm:pt>
    <dgm:pt modelId="{9D748B59-B2A3-4C3B-A71B-89270917901C}" type="pres">
      <dgm:prSet presAssocID="{34CCAFF8-1629-45BF-8499-D9B6F53C05C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EF319C-5552-4B2D-8D3E-965B0F181586}" type="pres">
      <dgm:prSet presAssocID="{34CCAFF8-1629-45BF-8499-D9B6F53C05C2}" presName="rootConnector" presStyleLbl="node2" presStyleIdx="1" presStyleCnt="3"/>
      <dgm:spPr/>
      <dgm:t>
        <a:bodyPr/>
        <a:lstStyle/>
        <a:p>
          <a:endParaRPr lang="en-GB"/>
        </a:p>
      </dgm:t>
    </dgm:pt>
    <dgm:pt modelId="{9B369FA2-932D-4243-91DD-B8A25B6D4C06}" type="pres">
      <dgm:prSet presAssocID="{34CCAFF8-1629-45BF-8499-D9B6F53C05C2}" presName="hierChild4" presStyleCnt="0"/>
      <dgm:spPr/>
    </dgm:pt>
    <dgm:pt modelId="{FC861C96-31D5-49E0-B8C1-606182821375}" type="pres">
      <dgm:prSet presAssocID="{34CCAFF8-1629-45BF-8499-D9B6F53C05C2}" presName="hierChild5" presStyleCnt="0"/>
      <dgm:spPr/>
    </dgm:pt>
    <dgm:pt modelId="{2451465E-FCED-462B-AAEE-DA7B9B65581F}" type="pres">
      <dgm:prSet presAssocID="{45E8EDF3-5C9E-451C-95D9-97AF708F4AA3}" presName="Name37" presStyleLbl="parChTrans1D2" presStyleIdx="2" presStyleCnt="3"/>
      <dgm:spPr/>
      <dgm:t>
        <a:bodyPr/>
        <a:lstStyle/>
        <a:p>
          <a:endParaRPr lang="en-GB"/>
        </a:p>
      </dgm:t>
    </dgm:pt>
    <dgm:pt modelId="{C97EF152-ECB0-4A4C-A371-29EF5D0775BC}" type="pres">
      <dgm:prSet presAssocID="{4F9C084B-2AFD-4F38-BA72-4F7CF286A8FA}" presName="hierRoot2" presStyleCnt="0">
        <dgm:presLayoutVars>
          <dgm:hierBranch val="init"/>
        </dgm:presLayoutVars>
      </dgm:prSet>
      <dgm:spPr/>
    </dgm:pt>
    <dgm:pt modelId="{3FC4E75A-294A-4535-8CD7-FCAFA849B911}" type="pres">
      <dgm:prSet presAssocID="{4F9C084B-2AFD-4F38-BA72-4F7CF286A8FA}" presName="rootComposite" presStyleCnt="0"/>
      <dgm:spPr/>
    </dgm:pt>
    <dgm:pt modelId="{CF18B3E7-F246-40D0-8506-467AC2E17CA6}" type="pres">
      <dgm:prSet presAssocID="{4F9C084B-2AFD-4F38-BA72-4F7CF286A8F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ED7522A-F448-4320-9D29-DB84EC0BF605}" type="pres">
      <dgm:prSet presAssocID="{4F9C084B-2AFD-4F38-BA72-4F7CF286A8FA}" presName="rootConnector" presStyleLbl="node2" presStyleIdx="2" presStyleCnt="3"/>
      <dgm:spPr/>
      <dgm:t>
        <a:bodyPr/>
        <a:lstStyle/>
        <a:p>
          <a:endParaRPr lang="en-GB"/>
        </a:p>
      </dgm:t>
    </dgm:pt>
    <dgm:pt modelId="{33CBEC97-B2D9-4C47-9E62-32469EA73868}" type="pres">
      <dgm:prSet presAssocID="{4F9C084B-2AFD-4F38-BA72-4F7CF286A8FA}" presName="hierChild4" presStyleCnt="0"/>
      <dgm:spPr/>
    </dgm:pt>
    <dgm:pt modelId="{A775F1D1-C7A3-4068-881B-56B827FCAD29}" type="pres">
      <dgm:prSet presAssocID="{4F9C084B-2AFD-4F38-BA72-4F7CF286A8FA}" presName="hierChild5" presStyleCnt="0"/>
      <dgm:spPr/>
    </dgm:pt>
    <dgm:pt modelId="{2D234F06-DC8A-4601-86DE-C481BF088E36}" type="pres">
      <dgm:prSet presAssocID="{DD8B2EA3-964E-44F1-8F52-BF3F4BC2F13F}" presName="hierChild3" presStyleCnt="0"/>
      <dgm:spPr/>
    </dgm:pt>
  </dgm:ptLst>
  <dgm:cxnLst>
    <dgm:cxn modelId="{06985B09-439A-4064-AED3-AFB404EE5855}" srcId="{DD8B2EA3-964E-44F1-8F52-BF3F4BC2F13F}" destId="{34CCAFF8-1629-45BF-8499-D9B6F53C05C2}" srcOrd="1" destOrd="0" parTransId="{8C8978EB-9FD8-4DDD-8C50-4ACDE7F2B137}" sibTransId="{E4490393-744A-4832-9FB7-5CE1F4347394}"/>
    <dgm:cxn modelId="{B7687D34-040E-47C5-BA48-BA0FBAB6F13C}" type="presOf" srcId="{8C8978EB-9FD8-4DDD-8C50-4ACDE7F2B137}" destId="{03BAF6FA-7921-4C6F-A7F1-968F0FE27BF0}" srcOrd="0" destOrd="0" presId="urn:microsoft.com/office/officeart/2005/8/layout/orgChart1"/>
    <dgm:cxn modelId="{CA5A0B4B-AFB3-48EB-9C5F-16B16948C64E}" type="presOf" srcId="{34CCAFF8-1629-45BF-8499-D9B6F53C05C2}" destId="{9D748B59-B2A3-4C3B-A71B-89270917901C}" srcOrd="0" destOrd="0" presId="urn:microsoft.com/office/officeart/2005/8/layout/orgChart1"/>
    <dgm:cxn modelId="{0B8F2E27-1B96-47BC-AFF0-08D4F2C3B746}" srcId="{DD8B2EA3-964E-44F1-8F52-BF3F4BC2F13F}" destId="{4F9C084B-2AFD-4F38-BA72-4F7CF286A8FA}" srcOrd="2" destOrd="0" parTransId="{45E8EDF3-5C9E-451C-95D9-97AF708F4AA3}" sibTransId="{8ABB359C-3718-4692-8665-CFEFD2654783}"/>
    <dgm:cxn modelId="{B2538E86-CA0E-4C1E-BEA2-BC34F2F63619}" type="presOf" srcId="{4F9C084B-2AFD-4F38-BA72-4F7CF286A8FA}" destId="{CF18B3E7-F246-40D0-8506-467AC2E17CA6}" srcOrd="0" destOrd="0" presId="urn:microsoft.com/office/officeart/2005/8/layout/orgChart1"/>
    <dgm:cxn modelId="{9B76244B-0C22-44DB-B56A-A708448C8DAC}" type="presOf" srcId="{DD8B2EA3-964E-44F1-8F52-BF3F4BC2F13F}" destId="{960EF398-E5AD-454A-B85C-BA4242E1E7B4}" srcOrd="1" destOrd="0" presId="urn:microsoft.com/office/officeart/2005/8/layout/orgChart1"/>
    <dgm:cxn modelId="{29A28C0C-8E89-466E-BB05-2DED4CE280EB}" type="presOf" srcId="{4F9C084B-2AFD-4F38-BA72-4F7CF286A8FA}" destId="{FED7522A-F448-4320-9D29-DB84EC0BF605}" srcOrd="1" destOrd="0" presId="urn:microsoft.com/office/officeart/2005/8/layout/orgChart1"/>
    <dgm:cxn modelId="{553BB98A-05DF-4363-ADFF-16E0EFC2E399}" type="presOf" srcId="{82AE3379-868F-492F-8A64-24347DF6E0F7}" destId="{E7D9ABB9-1256-4EC9-90C2-E00852739553}" srcOrd="1" destOrd="0" presId="urn:microsoft.com/office/officeart/2005/8/layout/orgChart1"/>
    <dgm:cxn modelId="{8BE363C8-F2D8-44E9-9A2C-0B671574011C}" type="presOf" srcId="{82AE3379-868F-492F-8A64-24347DF6E0F7}" destId="{E78113B3-17FB-4443-9154-ED587C3975FC}" srcOrd="0" destOrd="0" presId="urn:microsoft.com/office/officeart/2005/8/layout/orgChart1"/>
    <dgm:cxn modelId="{99173207-9B33-4D78-9F92-60160AE6694B}" type="presOf" srcId="{34CCAFF8-1629-45BF-8499-D9B6F53C05C2}" destId="{88EF319C-5552-4B2D-8D3E-965B0F181586}" srcOrd="1" destOrd="0" presId="urn:microsoft.com/office/officeart/2005/8/layout/orgChart1"/>
    <dgm:cxn modelId="{ED04BD5A-C704-44C4-9D67-712EFD6546A3}" srcId="{DD8B2EA3-964E-44F1-8F52-BF3F4BC2F13F}" destId="{82AE3379-868F-492F-8A64-24347DF6E0F7}" srcOrd="0" destOrd="0" parTransId="{CBA58A16-37BB-454D-BE6B-1924D6000E94}" sibTransId="{4EB16DD0-1F1B-4586-A3C8-7B5DBF2EA4C0}"/>
    <dgm:cxn modelId="{3F87E164-4CF2-429D-B657-8F1BCA4604AD}" type="presOf" srcId="{45E8EDF3-5C9E-451C-95D9-97AF708F4AA3}" destId="{2451465E-FCED-462B-AAEE-DA7B9B65581F}" srcOrd="0" destOrd="0" presId="urn:microsoft.com/office/officeart/2005/8/layout/orgChart1"/>
    <dgm:cxn modelId="{0A2BCA81-3B02-4856-A8C7-F9300BC34E03}" type="presOf" srcId="{93B4C858-7A64-4F8E-8D4E-4B50AB1A318B}" destId="{DB716B0E-5315-4CFC-8E93-94E1A7B65378}" srcOrd="0" destOrd="0" presId="urn:microsoft.com/office/officeart/2005/8/layout/orgChart1"/>
    <dgm:cxn modelId="{856C96EC-DCDD-43F6-8E5E-39E7BC24C454}" type="presOf" srcId="{DD8B2EA3-964E-44F1-8F52-BF3F4BC2F13F}" destId="{32FE47A5-7815-45E6-930F-4602F0E64196}" srcOrd="0" destOrd="0" presId="urn:microsoft.com/office/officeart/2005/8/layout/orgChart1"/>
    <dgm:cxn modelId="{7DA6BC66-460F-4C54-92E9-CBCDA1CD8549}" srcId="{93B4C858-7A64-4F8E-8D4E-4B50AB1A318B}" destId="{DD8B2EA3-964E-44F1-8F52-BF3F4BC2F13F}" srcOrd="0" destOrd="0" parTransId="{D148BBE5-0B76-43D7-A508-002771E1FA4C}" sibTransId="{EB230E82-E728-4402-BB41-7407CD71199F}"/>
    <dgm:cxn modelId="{368F1CA7-AD58-498E-A5D7-18C80006ACBC}" type="presOf" srcId="{CBA58A16-37BB-454D-BE6B-1924D6000E94}" destId="{A5FC67D3-66FB-4425-91C6-880F9B91A877}" srcOrd="0" destOrd="0" presId="urn:microsoft.com/office/officeart/2005/8/layout/orgChart1"/>
    <dgm:cxn modelId="{46D2858A-FABB-4850-9200-86EFE98EE1E5}" type="presParOf" srcId="{DB716B0E-5315-4CFC-8E93-94E1A7B65378}" destId="{B306418D-EE7C-43C2-BADA-9584ED1E3A7A}" srcOrd="0" destOrd="0" presId="urn:microsoft.com/office/officeart/2005/8/layout/orgChart1"/>
    <dgm:cxn modelId="{45BBCA1C-09BA-4B86-88A8-912E5DC3E07B}" type="presParOf" srcId="{B306418D-EE7C-43C2-BADA-9584ED1E3A7A}" destId="{25431084-1C45-42BA-8208-387EFADD3023}" srcOrd="0" destOrd="0" presId="urn:microsoft.com/office/officeart/2005/8/layout/orgChart1"/>
    <dgm:cxn modelId="{44F4A8B0-6C9C-4CCC-ACDB-315668303A13}" type="presParOf" srcId="{25431084-1C45-42BA-8208-387EFADD3023}" destId="{32FE47A5-7815-45E6-930F-4602F0E64196}" srcOrd="0" destOrd="0" presId="urn:microsoft.com/office/officeart/2005/8/layout/orgChart1"/>
    <dgm:cxn modelId="{C01D71DD-9F45-4D67-B3DB-5461BF71582B}" type="presParOf" srcId="{25431084-1C45-42BA-8208-387EFADD3023}" destId="{960EF398-E5AD-454A-B85C-BA4242E1E7B4}" srcOrd="1" destOrd="0" presId="urn:microsoft.com/office/officeart/2005/8/layout/orgChart1"/>
    <dgm:cxn modelId="{8D4D3E1F-E297-4E0A-ABAB-653A19B599DE}" type="presParOf" srcId="{B306418D-EE7C-43C2-BADA-9584ED1E3A7A}" destId="{EC04EF37-8A29-49E1-9BEA-A061FEAD4BA4}" srcOrd="1" destOrd="0" presId="urn:microsoft.com/office/officeart/2005/8/layout/orgChart1"/>
    <dgm:cxn modelId="{9E6F4D6B-33E8-48CC-BB1F-A62B0D82A9E3}" type="presParOf" srcId="{EC04EF37-8A29-49E1-9BEA-A061FEAD4BA4}" destId="{A5FC67D3-66FB-4425-91C6-880F9B91A877}" srcOrd="0" destOrd="0" presId="urn:microsoft.com/office/officeart/2005/8/layout/orgChart1"/>
    <dgm:cxn modelId="{E7268DF4-2D9A-4E12-A0F2-A5964FEAF3A9}" type="presParOf" srcId="{EC04EF37-8A29-49E1-9BEA-A061FEAD4BA4}" destId="{D70639E9-DAA0-4A4B-B4CF-1778963FBD5D}" srcOrd="1" destOrd="0" presId="urn:microsoft.com/office/officeart/2005/8/layout/orgChart1"/>
    <dgm:cxn modelId="{7003DD70-0107-4730-8B5B-857E8E5BA146}" type="presParOf" srcId="{D70639E9-DAA0-4A4B-B4CF-1778963FBD5D}" destId="{56BEFA8D-5E4A-4303-A8DE-AEAE6E2BFD8A}" srcOrd="0" destOrd="0" presId="urn:microsoft.com/office/officeart/2005/8/layout/orgChart1"/>
    <dgm:cxn modelId="{8251F5B2-4EDA-4ED1-81A3-60269617D282}" type="presParOf" srcId="{56BEFA8D-5E4A-4303-A8DE-AEAE6E2BFD8A}" destId="{E78113B3-17FB-4443-9154-ED587C3975FC}" srcOrd="0" destOrd="0" presId="urn:microsoft.com/office/officeart/2005/8/layout/orgChart1"/>
    <dgm:cxn modelId="{6381B245-A7C9-4474-9CE4-87615EEC89F2}" type="presParOf" srcId="{56BEFA8D-5E4A-4303-A8DE-AEAE6E2BFD8A}" destId="{E7D9ABB9-1256-4EC9-90C2-E00852739553}" srcOrd="1" destOrd="0" presId="urn:microsoft.com/office/officeart/2005/8/layout/orgChart1"/>
    <dgm:cxn modelId="{8FF2E4B0-82DC-4791-A58E-70798370FE41}" type="presParOf" srcId="{D70639E9-DAA0-4A4B-B4CF-1778963FBD5D}" destId="{EB1B5AA6-1270-43CA-AF7D-293AA1D33ADF}" srcOrd="1" destOrd="0" presId="urn:microsoft.com/office/officeart/2005/8/layout/orgChart1"/>
    <dgm:cxn modelId="{2B5F600C-8968-4725-99C4-5B8618BF506F}" type="presParOf" srcId="{D70639E9-DAA0-4A4B-B4CF-1778963FBD5D}" destId="{AFFA053D-1E43-4C5A-984F-2A844520AFCF}" srcOrd="2" destOrd="0" presId="urn:microsoft.com/office/officeart/2005/8/layout/orgChart1"/>
    <dgm:cxn modelId="{FAB8F275-4651-4DFF-B0E9-AD8B1AB914FE}" type="presParOf" srcId="{EC04EF37-8A29-49E1-9BEA-A061FEAD4BA4}" destId="{03BAF6FA-7921-4C6F-A7F1-968F0FE27BF0}" srcOrd="2" destOrd="0" presId="urn:microsoft.com/office/officeart/2005/8/layout/orgChart1"/>
    <dgm:cxn modelId="{05C6D3A0-07B6-4CCB-972A-DDF8B9752374}" type="presParOf" srcId="{EC04EF37-8A29-49E1-9BEA-A061FEAD4BA4}" destId="{411DA612-0EB2-4EAD-8744-CCCDAF14D0DF}" srcOrd="3" destOrd="0" presId="urn:microsoft.com/office/officeart/2005/8/layout/orgChart1"/>
    <dgm:cxn modelId="{C4ED419A-EF96-493B-A387-71792A148F42}" type="presParOf" srcId="{411DA612-0EB2-4EAD-8744-CCCDAF14D0DF}" destId="{A50B73A6-AEEB-402E-B854-21DE6C426A57}" srcOrd="0" destOrd="0" presId="urn:microsoft.com/office/officeart/2005/8/layout/orgChart1"/>
    <dgm:cxn modelId="{F572CF6A-8899-4E4B-94A1-0C6D0338DE46}" type="presParOf" srcId="{A50B73A6-AEEB-402E-B854-21DE6C426A57}" destId="{9D748B59-B2A3-4C3B-A71B-89270917901C}" srcOrd="0" destOrd="0" presId="urn:microsoft.com/office/officeart/2005/8/layout/orgChart1"/>
    <dgm:cxn modelId="{8E8620AF-998B-4270-8984-6A13E661C4A5}" type="presParOf" srcId="{A50B73A6-AEEB-402E-B854-21DE6C426A57}" destId="{88EF319C-5552-4B2D-8D3E-965B0F181586}" srcOrd="1" destOrd="0" presId="urn:microsoft.com/office/officeart/2005/8/layout/orgChart1"/>
    <dgm:cxn modelId="{1B8FBF5A-D69E-4B29-922E-F927E177B54A}" type="presParOf" srcId="{411DA612-0EB2-4EAD-8744-CCCDAF14D0DF}" destId="{9B369FA2-932D-4243-91DD-B8A25B6D4C06}" srcOrd="1" destOrd="0" presId="urn:microsoft.com/office/officeart/2005/8/layout/orgChart1"/>
    <dgm:cxn modelId="{94D37FD0-183E-449D-B055-E95F716D10F5}" type="presParOf" srcId="{411DA612-0EB2-4EAD-8744-CCCDAF14D0DF}" destId="{FC861C96-31D5-49E0-B8C1-606182821375}" srcOrd="2" destOrd="0" presId="urn:microsoft.com/office/officeart/2005/8/layout/orgChart1"/>
    <dgm:cxn modelId="{00CDDAEC-3E9C-474B-9427-9BF556F29650}" type="presParOf" srcId="{EC04EF37-8A29-49E1-9BEA-A061FEAD4BA4}" destId="{2451465E-FCED-462B-AAEE-DA7B9B65581F}" srcOrd="4" destOrd="0" presId="urn:microsoft.com/office/officeart/2005/8/layout/orgChart1"/>
    <dgm:cxn modelId="{BC292757-3D5B-4472-A7DF-D806F802768F}" type="presParOf" srcId="{EC04EF37-8A29-49E1-9BEA-A061FEAD4BA4}" destId="{C97EF152-ECB0-4A4C-A371-29EF5D0775BC}" srcOrd="5" destOrd="0" presId="urn:microsoft.com/office/officeart/2005/8/layout/orgChart1"/>
    <dgm:cxn modelId="{80135C62-01E7-4352-8350-8537921AA9BC}" type="presParOf" srcId="{C97EF152-ECB0-4A4C-A371-29EF5D0775BC}" destId="{3FC4E75A-294A-4535-8CD7-FCAFA849B911}" srcOrd="0" destOrd="0" presId="urn:microsoft.com/office/officeart/2005/8/layout/orgChart1"/>
    <dgm:cxn modelId="{123FE031-386F-4A5F-9D04-FFF3F519F4E7}" type="presParOf" srcId="{3FC4E75A-294A-4535-8CD7-FCAFA849B911}" destId="{CF18B3E7-F246-40D0-8506-467AC2E17CA6}" srcOrd="0" destOrd="0" presId="urn:microsoft.com/office/officeart/2005/8/layout/orgChart1"/>
    <dgm:cxn modelId="{B478E164-B52B-40FE-859C-3B54E7C1AB34}" type="presParOf" srcId="{3FC4E75A-294A-4535-8CD7-FCAFA849B911}" destId="{FED7522A-F448-4320-9D29-DB84EC0BF605}" srcOrd="1" destOrd="0" presId="urn:microsoft.com/office/officeart/2005/8/layout/orgChart1"/>
    <dgm:cxn modelId="{A9DACEF9-4A33-40CE-8BD2-73B648AF1D75}" type="presParOf" srcId="{C97EF152-ECB0-4A4C-A371-29EF5D0775BC}" destId="{33CBEC97-B2D9-4C47-9E62-32469EA73868}" srcOrd="1" destOrd="0" presId="urn:microsoft.com/office/officeart/2005/8/layout/orgChart1"/>
    <dgm:cxn modelId="{AB418438-4092-4025-8162-E608EFB3F42D}" type="presParOf" srcId="{C97EF152-ECB0-4A4C-A371-29EF5D0775BC}" destId="{A775F1D1-C7A3-4068-881B-56B827FCAD29}" srcOrd="2" destOrd="0" presId="urn:microsoft.com/office/officeart/2005/8/layout/orgChart1"/>
    <dgm:cxn modelId="{4FFA78A1-873D-4C58-9CBD-12B911A6CC53}" type="presParOf" srcId="{B306418D-EE7C-43C2-BADA-9584ED1E3A7A}" destId="{2D234F06-DC8A-4601-86DE-C481BF088E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F4D6E-3F45-4143-95DC-FAD7436B2C8C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47873136-5372-49A0-AA99-41152162D54E}">
      <dgm:prSet phldrT="[Text]"/>
      <dgm:spPr/>
      <dgm:t>
        <a:bodyPr/>
        <a:lstStyle/>
        <a:p>
          <a:r>
            <a:rPr lang="en-GB" dirty="0" smtClean="0"/>
            <a:t>Stage 1</a:t>
          </a:r>
          <a:endParaRPr lang="en-GB" dirty="0"/>
        </a:p>
      </dgm:t>
    </dgm:pt>
    <dgm:pt modelId="{1AAE2479-5032-4C1D-877B-7C83EC46CB47}" type="parTrans" cxnId="{C15A912B-F249-425F-8CDB-E3391F23B545}">
      <dgm:prSet/>
      <dgm:spPr/>
      <dgm:t>
        <a:bodyPr/>
        <a:lstStyle/>
        <a:p>
          <a:endParaRPr lang="en-GB"/>
        </a:p>
      </dgm:t>
    </dgm:pt>
    <dgm:pt modelId="{4A87FC83-190F-48EA-82CA-BF9DA8F1F8AE}" type="sibTrans" cxnId="{C15A912B-F249-425F-8CDB-E3391F23B545}">
      <dgm:prSet/>
      <dgm:spPr/>
      <dgm:t>
        <a:bodyPr/>
        <a:lstStyle/>
        <a:p>
          <a:endParaRPr lang="en-GB"/>
        </a:p>
      </dgm:t>
    </dgm:pt>
    <dgm:pt modelId="{8A4225A1-F5D3-4C4E-862D-DB1855EB75E7}">
      <dgm:prSet phldrT="[Text]"/>
      <dgm:spPr/>
      <dgm:t>
        <a:bodyPr/>
        <a:lstStyle/>
        <a:p>
          <a:r>
            <a:rPr lang="en-GB" dirty="0" smtClean="0"/>
            <a:t>Stage 2</a:t>
          </a:r>
          <a:endParaRPr lang="en-GB" dirty="0"/>
        </a:p>
      </dgm:t>
    </dgm:pt>
    <dgm:pt modelId="{9A9750FE-90A1-43A6-A6D5-57FC44D29C4B}" type="parTrans" cxnId="{1D04A419-25EC-4BFA-B211-A52791D90A7A}">
      <dgm:prSet/>
      <dgm:spPr/>
      <dgm:t>
        <a:bodyPr/>
        <a:lstStyle/>
        <a:p>
          <a:endParaRPr lang="en-GB"/>
        </a:p>
      </dgm:t>
    </dgm:pt>
    <dgm:pt modelId="{D9BC9481-720D-479A-BA6F-AB2B57762D2D}" type="sibTrans" cxnId="{1D04A419-25EC-4BFA-B211-A52791D90A7A}">
      <dgm:prSet/>
      <dgm:spPr/>
      <dgm:t>
        <a:bodyPr/>
        <a:lstStyle/>
        <a:p>
          <a:endParaRPr lang="en-GB"/>
        </a:p>
      </dgm:t>
    </dgm:pt>
    <dgm:pt modelId="{C81DC8F8-B2BC-4211-B364-6A9E0F51B021}">
      <dgm:prSet phldrT="[Text]"/>
      <dgm:spPr/>
      <dgm:t>
        <a:bodyPr/>
        <a:lstStyle/>
        <a:p>
          <a:r>
            <a:rPr lang="en-GB" dirty="0" smtClean="0"/>
            <a:t>Stage 3</a:t>
          </a:r>
          <a:endParaRPr lang="en-GB" dirty="0"/>
        </a:p>
      </dgm:t>
    </dgm:pt>
    <dgm:pt modelId="{7279A6E4-2005-419A-ACE6-FFBF55CD059A}" type="parTrans" cxnId="{474CE271-0C15-4D3C-93A4-3092DC5F737C}">
      <dgm:prSet/>
      <dgm:spPr/>
      <dgm:t>
        <a:bodyPr/>
        <a:lstStyle/>
        <a:p>
          <a:endParaRPr lang="en-GB"/>
        </a:p>
      </dgm:t>
    </dgm:pt>
    <dgm:pt modelId="{37FCA70F-48F5-4D30-A4C5-DB387FE2F287}" type="sibTrans" cxnId="{474CE271-0C15-4D3C-93A4-3092DC5F737C}">
      <dgm:prSet/>
      <dgm:spPr/>
      <dgm:t>
        <a:bodyPr/>
        <a:lstStyle/>
        <a:p>
          <a:endParaRPr lang="en-GB"/>
        </a:p>
      </dgm:t>
    </dgm:pt>
    <dgm:pt modelId="{6989B951-F38F-4AB4-B18A-92AC19B034DE}">
      <dgm:prSet phldrT="[Text]"/>
      <dgm:spPr/>
      <dgm:t>
        <a:bodyPr/>
        <a:lstStyle/>
        <a:p>
          <a:r>
            <a:rPr lang="en-GB" dirty="0" smtClean="0"/>
            <a:t>Stage 4</a:t>
          </a:r>
          <a:endParaRPr lang="en-GB" dirty="0"/>
        </a:p>
      </dgm:t>
    </dgm:pt>
    <dgm:pt modelId="{5BC2B95E-780A-45C8-807F-747431A84573}" type="parTrans" cxnId="{4827F453-BB39-4AF9-BD65-A1CA4830FCD9}">
      <dgm:prSet/>
      <dgm:spPr/>
      <dgm:t>
        <a:bodyPr/>
        <a:lstStyle/>
        <a:p>
          <a:endParaRPr lang="en-GB"/>
        </a:p>
      </dgm:t>
    </dgm:pt>
    <dgm:pt modelId="{6DE5DE2F-89A1-469D-BB44-3E2BBA22B703}" type="sibTrans" cxnId="{4827F453-BB39-4AF9-BD65-A1CA4830FCD9}">
      <dgm:prSet/>
      <dgm:spPr/>
      <dgm:t>
        <a:bodyPr/>
        <a:lstStyle/>
        <a:p>
          <a:endParaRPr lang="en-GB"/>
        </a:p>
      </dgm:t>
    </dgm:pt>
    <dgm:pt modelId="{C0EAF807-D076-4A08-A108-A97C373CF02C}">
      <dgm:prSet phldrT="[Text]"/>
      <dgm:spPr/>
      <dgm:t>
        <a:bodyPr/>
        <a:lstStyle/>
        <a:p>
          <a:r>
            <a:rPr lang="en-GB" dirty="0" smtClean="0"/>
            <a:t>Unknown/ Other</a:t>
          </a:r>
          <a:endParaRPr lang="en-GB" dirty="0"/>
        </a:p>
      </dgm:t>
    </dgm:pt>
    <dgm:pt modelId="{67DF73AA-1E2A-4EE9-9AFF-42666E6D308C}" type="parTrans" cxnId="{70958300-D695-46A3-BBDC-2B82E6617C47}">
      <dgm:prSet/>
      <dgm:spPr/>
      <dgm:t>
        <a:bodyPr/>
        <a:lstStyle/>
        <a:p>
          <a:endParaRPr lang="en-GB"/>
        </a:p>
      </dgm:t>
    </dgm:pt>
    <dgm:pt modelId="{F38FA32D-3BD9-49F3-A456-B5E82046B948}" type="sibTrans" cxnId="{70958300-D695-46A3-BBDC-2B82E6617C47}">
      <dgm:prSet/>
      <dgm:spPr/>
      <dgm:t>
        <a:bodyPr/>
        <a:lstStyle/>
        <a:p>
          <a:endParaRPr lang="en-GB"/>
        </a:p>
      </dgm:t>
    </dgm:pt>
    <dgm:pt modelId="{990D0DA0-6B7E-4F0C-BD42-93C91AAC9F48}" type="pres">
      <dgm:prSet presAssocID="{618F4D6E-3F45-4143-95DC-FAD7436B2C8C}" presName="compositeShape" presStyleCnt="0">
        <dgm:presLayoutVars>
          <dgm:chMax val="7"/>
          <dgm:dir/>
          <dgm:resizeHandles val="exact"/>
        </dgm:presLayoutVars>
      </dgm:prSet>
      <dgm:spPr/>
    </dgm:pt>
    <dgm:pt modelId="{16D9BF59-5FB6-421B-A3B3-C47DFC29E8E5}" type="pres">
      <dgm:prSet presAssocID="{618F4D6E-3F45-4143-95DC-FAD7436B2C8C}" presName="wedge1" presStyleLbl="node1" presStyleIdx="0" presStyleCnt="5"/>
      <dgm:spPr/>
      <dgm:t>
        <a:bodyPr/>
        <a:lstStyle/>
        <a:p>
          <a:endParaRPr lang="en-GB"/>
        </a:p>
      </dgm:t>
    </dgm:pt>
    <dgm:pt modelId="{75999203-9AA3-46A6-9CD9-4C218FA43C62}" type="pres">
      <dgm:prSet presAssocID="{618F4D6E-3F45-4143-95DC-FAD7436B2C8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67B86-5FB2-4ACF-842B-6734D6445302}" type="pres">
      <dgm:prSet presAssocID="{618F4D6E-3F45-4143-95DC-FAD7436B2C8C}" presName="wedge2" presStyleLbl="node1" presStyleIdx="1" presStyleCnt="5"/>
      <dgm:spPr/>
      <dgm:t>
        <a:bodyPr/>
        <a:lstStyle/>
        <a:p>
          <a:endParaRPr lang="en-GB"/>
        </a:p>
      </dgm:t>
    </dgm:pt>
    <dgm:pt modelId="{7DE6C5D0-E770-456A-B39F-2FE202A0B549}" type="pres">
      <dgm:prSet presAssocID="{618F4D6E-3F45-4143-95DC-FAD7436B2C8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9A1A3-7384-48FC-917F-50370B93FE9D}" type="pres">
      <dgm:prSet presAssocID="{618F4D6E-3F45-4143-95DC-FAD7436B2C8C}" presName="wedge3" presStyleLbl="node1" presStyleIdx="2" presStyleCnt="5"/>
      <dgm:spPr/>
      <dgm:t>
        <a:bodyPr/>
        <a:lstStyle/>
        <a:p>
          <a:endParaRPr lang="en-GB"/>
        </a:p>
      </dgm:t>
    </dgm:pt>
    <dgm:pt modelId="{7304FD27-D087-4042-820E-20DBB456890A}" type="pres">
      <dgm:prSet presAssocID="{618F4D6E-3F45-4143-95DC-FAD7436B2C8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0E6A03-3FDB-4D89-89CC-7FD5C768AFCA}" type="pres">
      <dgm:prSet presAssocID="{618F4D6E-3F45-4143-95DC-FAD7436B2C8C}" presName="wedge4" presStyleLbl="node1" presStyleIdx="3" presStyleCnt="5"/>
      <dgm:spPr/>
      <dgm:t>
        <a:bodyPr/>
        <a:lstStyle/>
        <a:p>
          <a:endParaRPr lang="en-GB"/>
        </a:p>
      </dgm:t>
    </dgm:pt>
    <dgm:pt modelId="{9981E420-CE92-4544-84BB-C8053D8BA14F}" type="pres">
      <dgm:prSet presAssocID="{618F4D6E-3F45-4143-95DC-FAD7436B2C8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1D9652-1FCF-4663-B8B8-DEAC0F43B7BC}" type="pres">
      <dgm:prSet presAssocID="{618F4D6E-3F45-4143-95DC-FAD7436B2C8C}" presName="wedge5" presStyleLbl="node1" presStyleIdx="4" presStyleCnt="5"/>
      <dgm:spPr/>
      <dgm:t>
        <a:bodyPr/>
        <a:lstStyle/>
        <a:p>
          <a:endParaRPr lang="en-GB"/>
        </a:p>
      </dgm:t>
    </dgm:pt>
    <dgm:pt modelId="{70091B28-D3EE-4432-BE29-26D81417FF00}" type="pres">
      <dgm:prSet presAssocID="{618F4D6E-3F45-4143-95DC-FAD7436B2C8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875CC3-2B7A-45C6-AC36-A26C145C0B8E}" type="presOf" srcId="{618F4D6E-3F45-4143-95DC-FAD7436B2C8C}" destId="{990D0DA0-6B7E-4F0C-BD42-93C91AAC9F48}" srcOrd="0" destOrd="0" presId="urn:microsoft.com/office/officeart/2005/8/layout/chart3"/>
    <dgm:cxn modelId="{4AA041E2-C399-401D-B98E-5648A91DF8B1}" type="presOf" srcId="{8A4225A1-F5D3-4C4E-862D-DB1855EB75E7}" destId="{7DE6C5D0-E770-456A-B39F-2FE202A0B549}" srcOrd="1" destOrd="0" presId="urn:microsoft.com/office/officeart/2005/8/layout/chart3"/>
    <dgm:cxn modelId="{19BDE8E1-C25C-4BFE-BD4B-9626282AB641}" type="presOf" srcId="{6989B951-F38F-4AB4-B18A-92AC19B034DE}" destId="{2D0E6A03-3FDB-4D89-89CC-7FD5C768AFCA}" srcOrd="0" destOrd="0" presId="urn:microsoft.com/office/officeart/2005/8/layout/chart3"/>
    <dgm:cxn modelId="{B6636829-555E-4352-9E76-68B691DB0141}" type="presOf" srcId="{C81DC8F8-B2BC-4211-B364-6A9E0F51B021}" destId="{7304FD27-D087-4042-820E-20DBB456890A}" srcOrd="1" destOrd="0" presId="urn:microsoft.com/office/officeart/2005/8/layout/chart3"/>
    <dgm:cxn modelId="{4D2DC31F-0CC8-445B-9C62-F64429F58CA8}" type="presOf" srcId="{6989B951-F38F-4AB4-B18A-92AC19B034DE}" destId="{9981E420-CE92-4544-84BB-C8053D8BA14F}" srcOrd="1" destOrd="0" presId="urn:microsoft.com/office/officeart/2005/8/layout/chart3"/>
    <dgm:cxn modelId="{474471A1-78A5-4823-90DA-78C9FC40EB71}" type="presOf" srcId="{47873136-5372-49A0-AA99-41152162D54E}" destId="{16D9BF59-5FB6-421B-A3B3-C47DFC29E8E5}" srcOrd="0" destOrd="0" presId="urn:microsoft.com/office/officeart/2005/8/layout/chart3"/>
    <dgm:cxn modelId="{1B2247CD-1FF2-4B33-9E52-ED56132FE831}" type="presOf" srcId="{C81DC8F8-B2BC-4211-B364-6A9E0F51B021}" destId="{0EE9A1A3-7384-48FC-917F-50370B93FE9D}" srcOrd="0" destOrd="0" presId="urn:microsoft.com/office/officeart/2005/8/layout/chart3"/>
    <dgm:cxn modelId="{A3E7ABC1-DE3D-41BE-88CE-413A5153A552}" type="presOf" srcId="{C0EAF807-D076-4A08-A108-A97C373CF02C}" destId="{70091B28-D3EE-4432-BE29-26D81417FF00}" srcOrd="1" destOrd="0" presId="urn:microsoft.com/office/officeart/2005/8/layout/chart3"/>
    <dgm:cxn modelId="{C15A912B-F249-425F-8CDB-E3391F23B545}" srcId="{618F4D6E-3F45-4143-95DC-FAD7436B2C8C}" destId="{47873136-5372-49A0-AA99-41152162D54E}" srcOrd="0" destOrd="0" parTransId="{1AAE2479-5032-4C1D-877B-7C83EC46CB47}" sibTransId="{4A87FC83-190F-48EA-82CA-BF9DA8F1F8AE}"/>
    <dgm:cxn modelId="{9FEDB824-1950-4414-AA8D-74439E8B271C}" type="presOf" srcId="{8A4225A1-F5D3-4C4E-862D-DB1855EB75E7}" destId="{1F167B86-5FB2-4ACF-842B-6734D6445302}" srcOrd="0" destOrd="0" presId="urn:microsoft.com/office/officeart/2005/8/layout/chart3"/>
    <dgm:cxn modelId="{544A7D8F-9E44-488A-8971-A6BFFD94F199}" type="presOf" srcId="{47873136-5372-49A0-AA99-41152162D54E}" destId="{75999203-9AA3-46A6-9CD9-4C218FA43C62}" srcOrd="1" destOrd="0" presId="urn:microsoft.com/office/officeart/2005/8/layout/chart3"/>
    <dgm:cxn modelId="{4827F453-BB39-4AF9-BD65-A1CA4830FCD9}" srcId="{618F4D6E-3F45-4143-95DC-FAD7436B2C8C}" destId="{6989B951-F38F-4AB4-B18A-92AC19B034DE}" srcOrd="3" destOrd="0" parTransId="{5BC2B95E-780A-45C8-807F-747431A84573}" sibTransId="{6DE5DE2F-89A1-469D-BB44-3E2BBA22B703}"/>
    <dgm:cxn modelId="{F20BEDD1-78B4-4875-B3E4-A7DF50725899}" type="presOf" srcId="{C0EAF807-D076-4A08-A108-A97C373CF02C}" destId="{BE1D9652-1FCF-4663-B8B8-DEAC0F43B7BC}" srcOrd="0" destOrd="0" presId="urn:microsoft.com/office/officeart/2005/8/layout/chart3"/>
    <dgm:cxn modelId="{1D04A419-25EC-4BFA-B211-A52791D90A7A}" srcId="{618F4D6E-3F45-4143-95DC-FAD7436B2C8C}" destId="{8A4225A1-F5D3-4C4E-862D-DB1855EB75E7}" srcOrd="1" destOrd="0" parTransId="{9A9750FE-90A1-43A6-A6D5-57FC44D29C4B}" sibTransId="{D9BC9481-720D-479A-BA6F-AB2B57762D2D}"/>
    <dgm:cxn modelId="{70958300-D695-46A3-BBDC-2B82E6617C47}" srcId="{618F4D6E-3F45-4143-95DC-FAD7436B2C8C}" destId="{C0EAF807-D076-4A08-A108-A97C373CF02C}" srcOrd="4" destOrd="0" parTransId="{67DF73AA-1E2A-4EE9-9AFF-42666E6D308C}" sibTransId="{F38FA32D-3BD9-49F3-A456-B5E82046B948}"/>
    <dgm:cxn modelId="{474CE271-0C15-4D3C-93A4-3092DC5F737C}" srcId="{618F4D6E-3F45-4143-95DC-FAD7436B2C8C}" destId="{C81DC8F8-B2BC-4211-B364-6A9E0F51B021}" srcOrd="2" destOrd="0" parTransId="{7279A6E4-2005-419A-ACE6-FFBF55CD059A}" sibTransId="{37FCA70F-48F5-4D30-A4C5-DB387FE2F287}"/>
    <dgm:cxn modelId="{6A4BA1BE-8D10-4816-B1C4-0399403E79C3}" type="presParOf" srcId="{990D0DA0-6B7E-4F0C-BD42-93C91AAC9F48}" destId="{16D9BF59-5FB6-421B-A3B3-C47DFC29E8E5}" srcOrd="0" destOrd="0" presId="urn:microsoft.com/office/officeart/2005/8/layout/chart3"/>
    <dgm:cxn modelId="{B5CC915A-D9E9-46CD-A460-D1F707180406}" type="presParOf" srcId="{990D0DA0-6B7E-4F0C-BD42-93C91AAC9F48}" destId="{75999203-9AA3-46A6-9CD9-4C218FA43C62}" srcOrd="1" destOrd="0" presId="urn:microsoft.com/office/officeart/2005/8/layout/chart3"/>
    <dgm:cxn modelId="{35834330-9273-4A70-9E3E-CB8D8E2500B0}" type="presParOf" srcId="{990D0DA0-6B7E-4F0C-BD42-93C91AAC9F48}" destId="{1F167B86-5FB2-4ACF-842B-6734D6445302}" srcOrd="2" destOrd="0" presId="urn:microsoft.com/office/officeart/2005/8/layout/chart3"/>
    <dgm:cxn modelId="{66D7B488-A9BD-448B-8041-7D914CD7640D}" type="presParOf" srcId="{990D0DA0-6B7E-4F0C-BD42-93C91AAC9F48}" destId="{7DE6C5D0-E770-456A-B39F-2FE202A0B549}" srcOrd="3" destOrd="0" presId="urn:microsoft.com/office/officeart/2005/8/layout/chart3"/>
    <dgm:cxn modelId="{C45C4366-57A3-469F-99E2-12DF8020ADB3}" type="presParOf" srcId="{990D0DA0-6B7E-4F0C-BD42-93C91AAC9F48}" destId="{0EE9A1A3-7384-48FC-917F-50370B93FE9D}" srcOrd="4" destOrd="0" presId="urn:microsoft.com/office/officeart/2005/8/layout/chart3"/>
    <dgm:cxn modelId="{3BEA27BB-4826-4DE3-AECE-9A86D2AEA530}" type="presParOf" srcId="{990D0DA0-6B7E-4F0C-BD42-93C91AAC9F48}" destId="{7304FD27-D087-4042-820E-20DBB456890A}" srcOrd="5" destOrd="0" presId="urn:microsoft.com/office/officeart/2005/8/layout/chart3"/>
    <dgm:cxn modelId="{DF14BC5D-79E2-4E09-BF80-FA24B9B1C0E3}" type="presParOf" srcId="{990D0DA0-6B7E-4F0C-BD42-93C91AAC9F48}" destId="{2D0E6A03-3FDB-4D89-89CC-7FD5C768AFCA}" srcOrd="6" destOrd="0" presId="urn:microsoft.com/office/officeart/2005/8/layout/chart3"/>
    <dgm:cxn modelId="{DDC81255-E405-41F8-8141-C0B1DD8B02A1}" type="presParOf" srcId="{990D0DA0-6B7E-4F0C-BD42-93C91AAC9F48}" destId="{9981E420-CE92-4544-84BB-C8053D8BA14F}" srcOrd="7" destOrd="0" presId="urn:microsoft.com/office/officeart/2005/8/layout/chart3"/>
    <dgm:cxn modelId="{1FB77237-D724-4DF4-923A-4C388C1183E7}" type="presParOf" srcId="{990D0DA0-6B7E-4F0C-BD42-93C91AAC9F48}" destId="{BE1D9652-1FCF-4663-B8B8-DEAC0F43B7BC}" srcOrd="8" destOrd="0" presId="urn:microsoft.com/office/officeart/2005/8/layout/chart3"/>
    <dgm:cxn modelId="{A9D9AD71-4C8E-4EA5-A889-AD18EB4DEC11}" type="presParOf" srcId="{990D0DA0-6B7E-4F0C-BD42-93C91AAC9F48}" destId="{70091B28-D3EE-4432-BE29-26D81417FF0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8F4D6E-3F45-4143-95DC-FAD7436B2C8C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47873136-5372-49A0-AA99-41152162D54E}">
      <dgm:prSet phldrT="[Text]"/>
      <dgm:spPr/>
      <dgm:t>
        <a:bodyPr/>
        <a:lstStyle/>
        <a:p>
          <a:r>
            <a:rPr lang="en-GB" dirty="0" smtClean="0"/>
            <a:t>Early Stage </a:t>
          </a:r>
          <a:br>
            <a:rPr lang="en-GB" dirty="0" smtClean="0"/>
          </a:br>
          <a:r>
            <a:rPr lang="en-GB" dirty="0" smtClean="0"/>
            <a:t>(1 to 2)</a:t>
          </a:r>
          <a:endParaRPr lang="en-GB" dirty="0"/>
        </a:p>
      </dgm:t>
    </dgm:pt>
    <dgm:pt modelId="{1AAE2479-5032-4C1D-877B-7C83EC46CB47}" type="parTrans" cxnId="{C15A912B-F249-425F-8CDB-E3391F23B545}">
      <dgm:prSet/>
      <dgm:spPr/>
      <dgm:t>
        <a:bodyPr/>
        <a:lstStyle/>
        <a:p>
          <a:endParaRPr lang="en-GB"/>
        </a:p>
      </dgm:t>
    </dgm:pt>
    <dgm:pt modelId="{4A87FC83-190F-48EA-82CA-BF9DA8F1F8AE}" type="sibTrans" cxnId="{C15A912B-F249-425F-8CDB-E3391F23B545}">
      <dgm:prSet/>
      <dgm:spPr/>
      <dgm:t>
        <a:bodyPr/>
        <a:lstStyle/>
        <a:p>
          <a:endParaRPr lang="en-GB"/>
        </a:p>
      </dgm:t>
    </dgm:pt>
    <dgm:pt modelId="{8A4225A1-F5D3-4C4E-862D-DB1855EB75E7}">
      <dgm:prSet phldrT="[Text]"/>
      <dgm:spPr/>
      <dgm:t>
        <a:bodyPr/>
        <a:lstStyle/>
        <a:p>
          <a:r>
            <a:rPr lang="en-GB" dirty="0" smtClean="0"/>
            <a:t>Advanced Stage (3 to 4)</a:t>
          </a:r>
          <a:endParaRPr lang="en-GB" dirty="0"/>
        </a:p>
      </dgm:t>
    </dgm:pt>
    <dgm:pt modelId="{9A9750FE-90A1-43A6-A6D5-57FC44D29C4B}" type="parTrans" cxnId="{1D04A419-25EC-4BFA-B211-A52791D90A7A}">
      <dgm:prSet/>
      <dgm:spPr/>
      <dgm:t>
        <a:bodyPr/>
        <a:lstStyle/>
        <a:p>
          <a:endParaRPr lang="en-GB"/>
        </a:p>
      </dgm:t>
    </dgm:pt>
    <dgm:pt modelId="{D9BC9481-720D-479A-BA6F-AB2B57762D2D}" type="sibTrans" cxnId="{1D04A419-25EC-4BFA-B211-A52791D90A7A}">
      <dgm:prSet/>
      <dgm:spPr/>
      <dgm:t>
        <a:bodyPr/>
        <a:lstStyle/>
        <a:p>
          <a:endParaRPr lang="en-GB"/>
        </a:p>
      </dgm:t>
    </dgm:pt>
    <dgm:pt modelId="{C0EAF807-D076-4A08-A108-A97C373CF02C}">
      <dgm:prSet phldrT="[Text]"/>
      <dgm:spPr/>
      <dgm:t>
        <a:bodyPr/>
        <a:lstStyle/>
        <a:p>
          <a:r>
            <a:rPr lang="en-GB" dirty="0" smtClean="0"/>
            <a:t>Unknown/ Other</a:t>
          </a:r>
          <a:endParaRPr lang="en-GB" dirty="0"/>
        </a:p>
      </dgm:t>
    </dgm:pt>
    <dgm:pt modelId="{67DF73AA-1E2A-4EE9-9AFF-42666E6D308C}" type="parTrans" cxnId="{70958300-D695-46A3-BBDC-2B82E6617C47}">
      <dgm:prSet/>
      <dgm:spPr/>
      <dgm:t>
        <a:bodyPr/>
        <a:lstStyle/>
        <a:p>
          <a:endParaRPr lang="en-GB"/>
        </a:p>
      </dgm:t>
    </dgm:pt>
    <dgm:pt modelId="{F38FA32D-3BD9-49F3-A456-B5E82046B948}" type="sibTrans" cxnId="{70958300-D695-46A3-BBDC-2B82E6617C47}">
      <dgm:prSet/>
      <dgm:spPr/>
      <dgm:t>
        <a:bodyPr/>
        <a:lstStyle/>
        <a:p>
          <a:endParaRPr lang="en-GB"/>
        </a:p>
      </dgm:t>
    </dgm:pt>
    <dgm:pt modelId="{990D0DA0-6B7E-4F0C-BD42-93C91AAC9F48}" type="pres">
      <dgm:prSet presAssocID="{618F4D6E-3F45-4143-95DC-FAD7436B2C8C}" presName="compositeShape" presStyleCnt="0">
        <dgm:presLayoutVars>
          <dgm:chMax val="7"/>
          <dgm:dir/>
          <dgm:resizeHandles val="exact"/>
        </dgm:presLayoutVars>
      </dgm:prSet>
      <dgm:spPr/>
    </dgm:pt>
    <dgm:pt modelId="{16D9BF59-5FB6-421B-A3B3-C47DFC29E8E5}" type="pres">
      <dgm:prSet presAssocID="{618F4D6E-3F45-4143-95DC-FAD7436B2C8C}" presName="wedge1" presStyleLbl="node1" presStyleIdx="0" presStyleCnt="3"/>
      <dgm:spPr/>
      <dgm:t>
        <a:bodyPr/>
        <a:lstStyle/>
        <a:p>
          <a:endParaRPr lang="en-GB"/>
        </a:p>
      </dgm:t>
    </dgm:pt>
    <dgm:pt modelId="{75999203-9AA3-46A6-9CD9-4C218FA43C62}" type="pres">
      <dgm:prSet presAssocID="{618F4D6E-3F45-4143-95DC-FAD7436B2C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167B86-5FB2-4ACF-842B-6734D6445302}" type="pres">
      <dgm:prSet presAssocID="{618F4D6E-3F45-4143-95DC-FAD7436B2C8C}" presName="wedge2" presStyleLbl="node1" presStyleIdx="1" presStyleCnt="3"/>
      <dgm:spPr/>
      <dgm:t>
        <a:bodyPr/>
        <a:lstStyle/>
        <a:p>
          <a:endParaRPr lang="en-GB"/>
        </a:p>
      </dgm:t>
    </dgm:pt>
    <dgm:pt modelId="{7DE6C5D0-E770-456A-B39F-2FE202A0B549}" type="pres">
      <dgm:prSet presAssocID="{618F4D6E-3F45-4143-95DC-FAD7436B2C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9A1A3-7384-48FC-917F-50370B93FE9D}" type="pres">
      <dgm:prSet presAssocID="{618F4D6E-3F45-4143-95DC-FAD7436B2C8C}" presName="wedge3" presStyleLbl="node1" presStyleIdx="2" presStyleCnt="3"/>
      <dgm:spPr/>
      <dgm:t>
        <a:bodyPr/>
        <a:lstStyle/>
        <a:p>
          <a:endParaRPr lang="en-GB"/>
        </a:p>
      </dgm:t>
    </dgm:pt>
    <dgm:pt modelId="{7304FD27-D087-4042-820E-20DBB456890A}" type="pres">
      <dgm:prSet presAssocID="{618F4D6E-3F45-4143-95DC-FAD7436B2C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1E558B-5D6A-43E1-AEF1-169A49A13E04}" type="presOf" srcId="{8A4225A1-F5D3-4C4E-862D-DB1855EB75E7}" destId="{1F167B86-5FB2-4ACF-842B-6734D6445302}" srcOrd="0" destOrd="0" presId="urn:microsoft.com/office/officeart/2005/8/layout/chart3"/>
    <dgm:cxn modelId="{1D04A419-25EC-4BFA-B211-A52791D90A7A}" srcId="{618F4D6E-3F45-4143-95DC-FAD7436B2C8C}" destId="{8A4225A1-F5D3-4C4E-862D-DB1855EB75E7}" srcOrd="1" destOrd="0" parTransId="{9A9750FE-90A1-43A6-A6D5-57FC44D29C4B}" sibTransId="{D9BC9481-720D-479A-BA6F-AB2B57762D2D}"/>
    <dgm:cxn modelId="{70958300-D695-46A3-BBDC-2B82E6617C47}" srcId="{618F4D6E-3F45-4143-95DC-FAD7436B2C8C}" destId="{C0EAF807-D076-4A08-A108-A97C373CF02C}" srcOrd="2" destOrd="0" parTransId="{67DF73AA-1E2A-4EE9-9AFF-42666E6D308C}" sibTransId="{F38FA32D-3BD9-49F3-A456-B5E82046B948}"/>
    <dgm:cxn modelId="{C15A912B-F249-425F-8CDB-E3391F23B545}" srcId="{618F4D6E-3F45-4143-95DC-FAD7436B2C8C}" destId="{47873136-5372-49A0-AA99-41152162D54E}" srcOrd="0" destOrd="0" parTransId="{1AAE2479-5032-4C1D-877B-7C83EC46CB47}" sibTransId="{4A87FC83-190F-48EA-82CA-BF9DA8F1F8AE}"/>
    <dgm:cxn modelId="{E4D5E6CA-C1A9-4B37-ADED-07409D534DAC}" type="presOf" srcId="{C0EAF807-D076-4A08-A108-A97C373CF02C}" destId="{7304FD27-D087-4042-820E-20DBB456890A}" srcOrd="1" destOrd="0" presId="urn:microsoft.com/office/officeart/2005/8/layout/chart3"/>
    <dgm:cxn modelId="{5B728EFE-F3E7-4075-BC6B-49D9A72C9DD3}" type="presOf" srcId="{C0EAF807-D076-4A08-A108-A97C373CF02C}" destId="{0EE9A1A3-7384-48FC-917F-50370B93FE9D}" srcOrd="0" destOrd="0" presId="urn:microsoft.com/office/officeart/2005/8/layout/chart3"/>
    <dgm:cxn modelId="{A7916D56-1736-492E-A3B5-832A992C6BFD}" type="presOf" srcId="{618F4D6E-3F45-4143-95DC-FAD7436B2C8C}" destId="{990D0DA0-6B7E-4F0C-BD42-93C91AAC9F48}" srcOrd="0" destOrd="0" presId="urn:microsoft.com/office/officeart/2005/8/layout/chart3"/>
    <dgm:cxn modelId="{03C55441-B60E-4D4D-93B6-BCDA9A2813FC}" type="presOf" srcId="{8A4225A1-F5D3-4C4E-862D-DB1855EB75E7}" destId="{7DE6C5D0-E770-456A-B39F-2FE202A0B549}" srcOrd="1" destOrd="0" presId="urn:microsoft.com/office/officeart/2005/8/layout/chart3"/>
    <dgm:cxn modelId="{7AFB8936-CF07-401C-88B8-64454DF4B18C}" type="presOf" srcId="{47873136-5372-49A0-AA99-41152162D54E}" destId="{16D9BF59-5FB6-421B-A3B3-C47DFC29E8E5}" srcOrd="0" destOrd="0" presId="urn:microsoft.com/office/officeart/2005/8/layout/chart3"/>
    <dgm:cxn modelId="{EFBB56F9-D94D-431D-89F3-0293C217ABCC}" type="presOf" srcId="{47873136-5372-49A0-AA99-41152162D54E}" destId="{75999203-9AA3-46A6-9CD9-4C218FA43C62}" srcOrd="1" destOrd="0" presId="urn:microsoft.com/office/officeart/2005/8/layout/chart3"/>
    <dgm:cxn modelId="{741BBA2A-350F-4F45-BDE2-3382EEC138D9}" type="presParOf" srcId="{990D0DA0-6B7E-4F0C-BD42-93C91AAC9F48}" destId="{16D9BF59-5FB6-421B-A3B3-C47DFC29E8E5}" srcOrd="0" destOrd="0" presId="urn:microsoft.com/office/officeart/2005/8/layout/chart3"/>
    <dgm:cxn modelId="{C1D126A0-0116-4961-A0AB-292E145EC0A0}" type="presParOf" srcId="{990D0DA0-6B7E-4F0C-BD42-93C91AAC9F48}" destId="{75999203-9AA3-46A6-9CD9-4C218FA43C62}" srcOrd="1" destOrd="0" presId="urn:microsoft.com/office/officeart/2005/8/layout/chart3"/>
    <dgm:cxn modelId="{77F1953F-F61C-4ECE-9C3E-B9B7937ABB2D}" type="presParOf" srcId="{990D0DA0-6B7E-4F0C-BD42-93C91AAC9F48}" destId="{1F167B86-5FB2-4ACF-842B-6734D6445302}" srcOrd="2" destOrd="0" presId="urn:microsoft.com/office/officeart/2005/8/layout/chart3"/>
    <dgm:cxn modelId="{32109D3B-3EFD-4901-833A-FC0612B9AA1E}" type="presParOf" srcId="{990D0DA0-6B7E-4F0C-BD42-93C91AAC9F48}" destId="{7DE6C5D0-E770-456A-B39F-2FE202A0B549}" srcOrd="3" destOrd="0" presId="urn:microsoft.com/office/officeart/2005/8/layout/chart3"/>
    <dgm:cxn modelId="{C9A751D6-AC48-4595-B3E8-0840934295BB}" type="presParOf" srcId="{990D0DA0-6B7E-4F0C-BD42-93C91AAC9F48}" destId="{0EE9A1A3-7384-48FC-917F-50370B93FE9D}" srcOrd="4" destOrd="0" presId="urn:microsoft.com/office/officeart/2005/8/layout/chart3"/>
    <dgm:cxn modelId="{6EDDE999-38A4-4459-B18F-6F186FDEE2E8}" type="presParOf" srcId="{990D0DA0-6B7E-4F0C-BD42-93C91AAC9F48}" destId="{7304FD27-D087-4042-820E-20DBB456890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1465E-FCED-462B-AAEE-DA7B9B65581F}">
      <dsp:nvSpPr>
        <dsp:cNvPr id="0" name=""/>
        <dsp:cNvSpPr/>
      </dsp:nvSpPr>
      <dsp:spPr>
        <a:xfrm>
          <a:off x="3924436" y="2099318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1"/>
              </a:lnTo>
              <a:lnTo>
                <a:pt x="2776567" y="240941"/>
              </a:lnTo>
              <a:lnTo>
                <a:pt x="2776567" y="481883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AF6FA-7921-4C6F-A7F1-968F0FE27BF0}">
      <dsp:nvSpPr>
        <dsp:cNvPr id="0" name=""/>
        <dsp:cNvSpPr/>
      </dsp:nvSpPr>
      <dsp:spPr>
        <a:xfrm>
          <a:off x="3878716" y="2099318"/>
          <a:ext cx="91440" cy="4818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83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C67D3-66FB-4425-91C6-880F9B91A877}">
      <dsp:nvSpPr>
        <dsp:cNvPr id="0" name=""/>
        <dsp:cNvSpPr/>
      </dsp:nvSpPr>
      <dsp:spPr>
        <a:xfrm>
          <a:off x="1147868" y="2099318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2776567" y="0"/>
              </a:moveTo>
              <a:lnTo>
                <a:pt x="2776567" y="240941"/>
              </a:lnTo>
              <a:lnTo>
                <a:pt x="0" y="240941"/>
              </a:lnTo>
              <a:lnTo>
                <a:pt x="0" y="481883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E47A5-7815-45E6-930F-4602F0E64196}">
      <dsp:nvSpPr>
        <dsp:cNvPr id="0" name=""/>
        <dsp:cNvSpPr/>
      </dsp:nvSpPr>
      <dsp:spPr>
        <a:xfrm>
          <a:off x="2455689" y="951976"/>
          <a:ext cx="2937493" cy="1147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Tumour records for diagnosis years </a:t>
          </a:r>
          <a:br>
            <a:rPr lang="en-GB" sz="2100" kern="1200" dirty="0" smtClean="0"/>
          </a:br>
          <a:r>
            <a:rPr lang="en-GB" sz="2100" kern="1200" dirty="0" smtClean="0"/>
            <a:t>2012, 2013 &amp; 2014</a:t>
          </a:r>
          <a:br>
            <a:rPr lang="en-GB" sz="2100" kern="1200" dirty="0" smtClean="0"/>
          </a:br>
          <a:r>
            <a:rPr lang="en-GB" sz="2100" b="1" kern="1200" dirty="0" smtClean="0"/>
            <a:t>(n=103,454)</a:t>
          </a:r>
          <a:endParaRPr lang="en-GB" sz="2100" b="1" kern="1200" dirty="0"/>
        </a:p>
      </dsp:txBody>
      <dsp:txXfrm>
        <a:off x="2455689" y="951976"/>
        <a:ext cx="2937493" cy="1147341"/>
      </dsp:txXfrm>
    </dsp:sp>
    <dsp:sp modelId="{E78113B3-17FB-4443-9154-ED587C3975FC}">
      <dsp:nvSpPr>
        <dsp:cNvPr id="0" name=""/>
        <dsp:cNvSpPr/>
      </dsp:nvSpPr>
      <dsp:spPr>
        <a:xfrm>
          <a:off x="526" y="2581201"/>
          <a:ext cx="2294683" cy="1147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Diagnosis year 2012</a:t>
          </a:r>
          <a:br>
            <a:rPr lang="en-GB" sz="2100" kern="1200" dirty="0" smtClean="0"/>
          </a:br>
          <a:r>
            <a:rPr lang="en-GB" sz="2100" b="1" kern="1200" dirty="0" smtClean="0"/>
            <a:t>(n=32,979)</a:t>
          </a:r>
          <a:endParaRPr lang="en-GB" sz="2100" b="1" kern="1200" dirty="0"/>
        </a:p>
      </dsp:txBody>
      <dsp:txXfrm>
        <a:off x="526" y="2581201"/>
        <a:ext cx="2294683" cy="1147341"/>
      </dsp:txXfrm>
    </dsp:sp>
    <dsp:sp modelId="{9D748B59-B2A3-4C3B-A71B-89270917901C}">
      <dsp:nvSpPr>
        <dsp:cNvPr id="0" name=""/>
        <dsp:cNvSpPr/>
      </dsp:nvSpPr>
      <dsp:spPr>
        <a:xfrm>
          <a:off x="2777094" y="2581201"/>
          <a:ext cx="2294683" cy="1147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Diagnosis year </a:t>
          </a:r>
          <a:r>
            <a:rPr lang="en-GB" sz="2100" b="0" kern="1200" dirty="0" smtClean="0"/>
            <a:t>2013</a:t>
          </a:r>
          <a:br>
            <a:rPr lang="en-GB" sz="2100" b="0" kern="1200" dirty="0" smtClean="0"/>
          </a:br>
          <a:r>
            <a:rPr lang="en-GB" sz="2100" b="1" kern="1200" dirty="0" smtClean="0"/>
            <a:t>(n=34,993)</a:t>
          </a:r>
          <a:endParaRPr lang="en-GB" sz="2100" b="1" kern="1200" dirty="0"/>
        </a:p>
      </dsp:txBody>
      <dsp:txXfrm>
        <a:off x="2777094" y="2581201"/>
        <a:ext cx="2294683" cy="1147341"/>
      </dsp:txXfrm>
    </dsp:sp>
    <dsp:sp modelId="{CF18B3E7-F246-40D0-8506-467AC2E17CA6}">
      <dsp:nvSpPr>
        <dsp:cNvPr id="0" name=""/>
        <dsp:cNvSpPr/>
      </dsp:nvSpPr>
      <dsp:spPr>
        <a:xfrm>
          <a:off x="5553661" y="2581201"/>
          <a:ext cx="2294683" cy="1147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Diagnosis year 2014</a:t>
          </a:r>
          <a:br>
            <a:rPr lang="en-GB" sz="2100" kern="1200" dirty="0" smtClean="0"/>
          </a:br>
          <a:r>
            <a:rPr lang="en-GB" sz="2100" b="1" kern="1200" dirty="0" smtClean="0"/>
            <a:t>(n=35,482)</a:t>
          </a:r>
          <a:endParaRPr lang="en-GB" sz="2100" b="1" kern="1200" dirty="0"/>
        </a:p>
      </dsp:txBody>
      <dsp:txXfrm>
        <a:off x="5553661" y="2581201"/>
        <a:ext cx="2294683" cy="1147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1465E-FCED-462B-AAEE-DA7B9B65581F}">
      <dsp:nvSpPr>
        <dsp:cNvPr id="0" name=""/>
        <dsp:cNvSpPr/>
      </dsp:nvSpPr>
      <dsp:spPr>
        <a:xfrm>
          <a:off x="3924436" y="2099318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1"/>
              </a:lnTo>
              <a:lnTo>
                <a:pt x="2776567" y="240941"/>
              </a:lnTo>
              <a:lnTo>
                <a:pt x="2776567" y="481883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AF6FA-7921-4C6F-A7F1-968F0FE27BF0}">
      <dsp:nvSpPr>
        <dsp:cNvPr id="0" name=""/>
        <dsp:cNvSpPr/>
      </dsp:nvSpPr>
      <dsp:spPr>
        <a:xfrm>
          <a:off x="3878716" y="2099318"/>
          <a:ext cx="91440" cy="4818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83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C67D3-66FB-4425-91C6-880F9B91A877}">
      <dsp:nvSpPr>
        <dsp:cNvPr id="0" name=""/>
        <dsp:cNvSpPr/>
      </dsp:nvSpPr>
      <dsp:spPr>
        <a:xfrm>
          <a:off x="1147868" y="2099318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2776567" y="0"/>
              </a:moveTo>
              <a:lnTo>
                <a:pt x="2776567" y="240941"/>
              </a:lnTo>
              <a:lnTo>
                <a:pt x="0" y="240941"/>
              </a:lnTo>
              <a:lnTo>
                <a:pt x="0" y="481883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E47A5-7815-45E6-930F-4602F0E64196}">
      <dsp:nvSpPr>
        <dsp:cNvPr id="0" name=""/>
        <dsp:cNvSpPr/>
      </dsp:nvSpPr>
      <dsp:spPr>
        <a:xfrm>
          <a:off x="2455689" y="951976"/>
          <a:ext cx="2937493" cy="1147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Tumour records for diagnosis years </a:t>
          </a:r>
          <a:br>
            <a:rPr lang="en-GB" sz="2100" kern="1200" dirty="0" smtClean="0"/>
          </a:br>
          <a:r>
            <a:rPr lang="en-GB" sz="2100" kern="1200" dirty="0" smtClean="0"/>
            <a:t>2012, 2013 &amp; 2014</a:t>
          </a:r>
          <a:br>
            <a:rPr lang="en-GB" sz="2100" kern="1200" dirty="0" smtClean="0"/>
          </a:br>
          <a:r>
            <a:rPr lang="en-GB" sz="2100" b="1" kern="1200" dirty="0" smtClean="0"/>
            <a:t>(n=12,534)</a:t>
          </a:r>
          <a:endParaRPr lang="en-GB" sz="2100" b="1" kern="1200" dirty="0"/>
        </a:p>
      </dsp:txBody>
      <dsp:txXfrm>
        <a:off x="2455689" y="951976"/>
        <a:ext cx="2937493" cy="1147341"/>
      </dsp:txXfrm>
    </dsp:sp>
    <dsp:sp modelId="{E78113B3-17FB-4443-9154-ED587C3975FC}">
      <dsp:nvSpPr>
        <dsp:cNvPr id="0" name=""/>
        <dsp:cNvSpPr/>
      </dsp:nvSpPr>
      <dsp:spPr>
        <a:xfrm>
          <a:off x="526" y="2581201"/>
          <a:ext cx="2294683" cy="1147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Diagnosis year 2012</a:t>
          </a:r>
          <a:br>
            <a:rPr lang="en-GB" sz="2100" kern="1200" dirty="0" smtClean="0"/>
          </a:br>
          <a:r>
            <a:rPr lang="en-GB" sz="2100" b="1" kern="1200" dirty="0" smtClean="0"/>
            <a:t>(n=4,158)</a:t>
          </a:r>
          <a:endParaRPr lang="en-GB" sz="2100" b="1" kern="1200" dirty="0"/>
        </a:p>
      </dsp:txBody>
      <dsp:txXfrm>
        <a:off x="526" y="2581201"/>
        <a:ext cx="2294683" cy="1147341"/>
      </dsp:txXfrm>
    </dsp:sp>
    <dsp:sp modelId="{9D748B59-B2A3-4C3B-A71B-89270917901C}">
      <dsp:nvSpPr>
        <dsp:cNvPr id="0" name=""/>
        <dsp:cNvSpPr/>
      </dsp:nvSpPr>
      <dsp:spPr>
        <a:xfrm>
          <a:off x="2777094" y="2581201"/>
          <a:ext cx="2294683" cy="1147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Diagnosis year </a:t>
          </a:r>
          <a:r>
            <a:rPr lang="en-GB" sz="2100" b="0" kern="1200" dirty="0" smtClean="0"/>
            <a:t>2013</a:t>
          </a:r>
          <a:br>
            <a:rPr lang="en-GB" sz="2100" b="0" kern="1200" dirty="0" smtClean="0"/>
          </a:br>
          <a:r>
            <a:rPr lang="en-GB" sz="2100" b="1" kern="1200" dirty="0" smtClean="0"/>
            <a:t>(n=4,212)</a:t>
          </a:r>
          <a:endParaRPr lang="en-GB" sz="2100" b="1" kern="1200" dirty="0"/>
        </a:p>
      </dsp:txBody>
      <dsp:txXfrm>
        <a:off x="2777094" y="2581201"/>
        <a:ext cx="2294683" cy="1147341"/>
      </dsp:txXfrm>
    </dsp:sp>
    <dsp:sp modelId="{CF18B3E7-F246-40D0-8506-467AC2E17CA6}">
      <dsp:nvSpPr>
        <dsp:cNvPr id="0" name=""/>
        <dsp:cNvSpPr/>
      </dsp:nvSpPr>
      <dsp:spPr>
        <a:xfrm>
          <a:off x="5553661" y="2581201"/>
          <a:ext cx="2294683" cy="1147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Diagnosis year 2014</a:t>
          </a:r>
          <a:br>
            <a:rPr lang="en-GB" sz="2100" kern="1200" dirty="0" smtClean="0"/>
          </a:br>
          <a:r>
            <a:rPr lang="en-GB" sz="2100" b="1" kern="1200" dirty="0" smtClean="0"/>
            <a:t>(n=4,164)</a:t>
          </a:r>
          <a:endParaRPr lang="en-GB" sz="2100" b="1" kern="1200" dirty="0"/>
        </a:p>
      </dsp:txBody>
      <dsp:txXfrm>
        <a:off x="5553661" y="2581201"/>
        <a:ext cx="2294683" cy="1147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9BF59-5FB6-421B-A3B3-C47DFC29E8E5}">
      <dsp:nvSpPr>
        <dsp:cNvPr id="0" name=""/>
        <dsp:cNvSpPr/>
      </dsp:nvSpPr>
      <dsp:spPr>
        <a:xfrm>
          <a:off x="1212581" y="251168"/>
          <a:ext cx="3531071" cy="3531071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Stage 1</a:t>
          </a:r>
          <a:endParaRPr lang="en-GB" sz="2000" kern="1200" dirty="0"/>
        </a:p>
      </dsp:txBody>
      <dsp:txXfrm>
        <a:off x="3022676" y="778727"/>
        <a:ext cx="1198042" cy="819713"/>
      </dsp:txXfrm>
    </dsp:sp>
    <dsp:sp modelId="{1F167B86-5FB2-4ACF-842B-6734D6445302}">
      <dsp:nvSpPr>
        <dsp:cNvPr id="0" name=""/>
        <dsp:cNvSpPr/>
      </dsp:nvSpPr>
      <dsp:spPr>
        <a:xfrm>
          <a:off x="1088994" y="421416"/>
          <a:ext cx="3531071" cy="3531071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Stage 2</a:t>
          </a:r>
          <a:endParaRPr lang="en-GB" sz="2000" kern="1200" dirty="0"/>
        </a:p>
      </dsp:txBody>
      <dsp:txXfrm>
        <a:off x="3396801" y="2018806"/>
        <a:ext cx="1050914" cy="886971"/>
      </dsp:txXfrm>
    </dsp:sp>
    <dsp:sp modelId="{0EE9A1A3-7384-48FC-917F-50370B93FE9D}">
      <dsp:nvSpPr>
        <dsp:cNvPr id="0" name=""/>
        <dsp:cNvSpPr/>
      </dsp:nvSpPr>
      <dsp:spPr>
        <a:xfrm>
          <a:off x="1088994" y="421416"/>
          <a:ext cx="3531071" cy="3531071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Stage 3</a:t>
          </a:r>
          <a:endParaRPr lang="en-GB" sz="2000" kern="1200" dirty="0"/>
        </a:p>
      </dsp:txBody>
      <dsp:txXfrm>
        <a:off x="2223981" y="3069720"/>
        <a:ext cx="1261097" cy="756658"/>
      </dsp:txXfrm>
    </dsp:sp>
    <dsp:sp modelId="{2D0E6A03-3FDB-4D89-89CC-7FD5C768AFCA}">
      <dsp:nvSpPr>
        <dsp:cNvPr id="0" name=""/>
        <dsp:cNvSpPr/>
      </dsp:nvSpPr>
      <dsp:spPr>
        <a:xfrm>
          <a:off x="1088994" y="421416"/>
          <a:ext cx="3531071" cy="3531071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Stage 4</a:t>
          </a:r>
          <a:endParaRPr lang="en-GB" sz="2000" kern="1200" dirty="0"/>
        </a:p>
      </dsp:txBody>
      <dsp:txXfrm>
        <a:off x="1257140" y="2018806"/>
        <a:ext cx="1050914" cy="886971"/>
      </dsp:txXfrm>
    </dsp:sp>
    <dsp:sp modelId="{BE1D9652-1FCF-4663-B8B8-DEAC0F43B7BC}">
      <dsp:nvSpPr>
        <dsp:cNvPr id="0" name=""/>
        <dsp:cNvSpPr/>
      </dsp:nvSpPr>
      <dsp:spPr>
        <a:xfrm>
          <a:off x="1088994" y="421416"/>
          <a:ext cx="3531071" cy="3531071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Unknown/ Other</a:t>
          </a:r>
          <a:endParaRPr lang="en-GB" sz="2000" kern="1200" dirty="0"/>
        </a:p>
      </dsp:txBody>
      <dsp:txXfrm>
        <a:off x="1603942" y="959484"/>
        <a:ext cx="1198042" cy="819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9BF59-5FB6-421B-A3B3-C47DFC29E8E5}">
      <dsp:nvSpPr>
        <dsp:cNvPr id="0" name=""/>
        <dsp:cNvSpPr/>
      </dsp:nvSpPr>
      <dsp:spPr>
        <a:xfrm>
          <a:off x="1241797" y="283746"/>
          <a:ext cx="3531071" cy="353107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Early Stage </a:t>
          </a:r>
          <a:br>
            <a:rPr lang="en-GB" sz="2000" kern="1200" dirty="0" smtClean="0"/>
          </a:br>
          <a:r>
            <a:rPr lang="en-GB" sz="2000" kern="1200" dirty="0" smtClean="0"/>
            <a:t>(1 to 2)</a:t>
          </a:r>
          <a:endParaRPr lang="en-GB" sz="2000" kern="1200" dirty="0"/>
        </a:p>
      </dsp:txBody>
      <dsp:txXfrm>
        <a:off x="3161607" y="935313"/>
        <a:ext cx="1198042" cy="1177023"/>
      </dsp:txXfrm>
    </dsp:sp>
    <dsp:sp modelId="{1F167B86-5FB2-4ACF-842B-6734D6445302}">
      <dsp:nvSpPr>
        <dsp:cNvPr id="0" name=""/>
        <dsp:cNvSpPr/>
      </dsp:nvSpPr>
      <dsp:spPr>
        <a:xfrm>
          <a:off x="1059778" y="388838"/>
          <a:ext cx="3531071" cy="353107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Advanced Stage (3 to 4)</a:t>
          </a:r>
          <a:endParaRPr lang="en-GB" sz="2000" kern="1200" dirty="0"/>
        </a:p>
      </dsp:txBody>
      <dsp:txXfrm>
        <a:off x="2026619" y="2616776"/>
        <a:ext cx="1597389" cy="1092950"/>
      </dsp:txXfrm>
    </dsp:sp>
    <dsp:sp modelId="{0EE9A1A3-7384-48FC-917F-50370B93FE9D}">
      <dsp:nvSpPr>
        <dsp:cNvPr id="0" name=""/>
        <dsp:cNvSpPr/>
      </dsp:nvSpPr>
      <dsp:spPr>
        <a:xfrm>
          <a:off x="1059778" y="388838"/>
          <a:ext cx="3531071" cy="353107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Unknown/ Other</a:t>
          </a:r>
          <a:endParaRPr lang="en-GB" sz="2000" kern="1200" dirty="0"/>
        </a:p>
      </dsp:txBody>
      <dsp:txXfrm>
        <a:off x="1438108" y="1082441"/>
        <a:ext cx="1198042" cy="117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A0B-9805-4A86-88B0-32E2CC9365E4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E47C2-F820-43F5-B0F5-7E83CD0EC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85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4" rIns="96506" bIns="482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6506" tIns="48254" rIns="96506" bIns="482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To determine how ethnicity varies across London and over time, and output maps of the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To compare ethnicity coding between CAS and HES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7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We’ll see over the next few slides that there</a:t>
            </a:r>
            <a:r>
              <a:rPr lang="en-GB" baseline="0" dirty="0" smtClean="0"/>
              <a:t> was overall an increase in staging over the diagnosis years.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Also, after taking the differences in proportions for each stage between 2012 and 2014, the greatest difference, on average, was apparent with Stage 1 vs. the other stages. The mean difference in proportions was 7%.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24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We’ll see over the next few slides that there</a:t>
            </a:r>
            <a:r>
              <a:rPr lang="en-GB" baseline="0" dirty="0" smtClean="0"/>
              <a:t> was overall an increase in staging over the diagnosis years.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Also, after taking the differences in proportions for each stage between 2012 and 2014, the greatest difference, on average, was apparent with Stage 1 vs. the other stages. The mean difference in proportions was 7%.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24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247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24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18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6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First, let’s go into the methodology</a:t>
            </a:r>
            <a:r>
              <a:rPr lang="en-GB" baseline="0" dirty="0" smtClean="0"/>
              <a:t> of the tumour staging analysis.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Data was extracted from Public Health England’s Cancer Analysis System. This was comprised of cancers diagnosed in London and West </a:t>
            </a:r>
            <a:r>
              <a:rPr lang="en-GB" baseline="0" dirty="0" err="1" smtClean="0"/>
              <a:t>Ess</a:t>
            </a:r>
            <a:r>
              <a:rPr lang="en-GB" baseline="0" dirty="0" smtClean="0"/>
              <a:t>-ex between 2012 to 2014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 tumour records were then categorised into the following groups: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Any malignant tumour (excluding non-melanoma skin cancer)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And site-specific tumour groups based on the Public Health Outcomes Framework definitions</a:t>
            </a:r>
          </a:p>
          <a:p>
            <a:pPr marL="171450" lvl="0" indent="-171450">
              <a:buFontTx/>
              <a:buChar char="-"/>
            </a:pPr>
            <a:r>
              <a:rPr lang="en-GB" baseline="0" dirty="0" smtClean="0"/>
              <a:t>For the purposes of this presentation, I will be showing findings of the ones in blue: any malignant tumour and lung</a:t>
            </a:r>
          </a:p>
          <a:p>
            <a:pPr marL="171450" lvl="0" indent="-171450">
              <a:buFontTx/>
              <a:buChar char="-"/>
            </a:pPr>
            <a:r>
              <a:rPr lang="en-GB" baseline="0" dirty="0" smtClean="0"/>
              <a:t>Finally all findings were mapped into ArcGIS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66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Here’s just a quick description</a:t>
            </a:r>
            <a:r>
              <a:rPr lang="en-GB" baseline="0" dirty="0" smtClean="0"/>
              <a:t> of tumour records extracted for any malignant tumour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0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here</a:t>
            </a:r>
            <a:r>
              <a:rPr lang="en-GB" baseline="0" dirty="0" smtClean="0"/>
              <a:t> are the tumour record numbers for lung only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7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determine the proportions</a:t>
            </a:r>
            <a:r>
              <a:rPr lang="en-GB" baseline="0" dirty="0" smtClean="0"/>
              <a:t> of tumours by staging, first the total number of tumour records for a CCG within a diagnosis year was determined. Then the total was broken down into the stage categories. So, for example, the number of tumours in Stage 1 was divided by the total number of tumours in that CCG to get the proportion.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4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same idea applies</a:t>
            </a:r>
            <a:r>
              <a:rPr lang="en-GB" baseline="0" dirty="0" smtClean="0"/>
              <a:t> to lung, but this time the stage groupings were different. This is because of suppressed findings, so collapse the stages together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4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</a:t>
            </a:r>
            <a:r>
              <a:rPr lang="en-GB" baseline="0" dirty="0" smtClean="0"/>
              <a:t> I will present findings of stage over time for any malignant tumour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3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We’ll see over the next few slides that there</a:t>
            </a:r>
            <a:r>
              <a:rPr lang="en-GB" baseline="0" dirty="0" smtClean="0"/>
              <a:t> was overall an increase in staging over the diagnosis years.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Also, after taking the differences in proportions for each stage between 2012 and 2014, the greatest difference, on average, was apparent with Stage 1 vs. the other stages. The mean difference in proportions was 7%.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24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We’ll see over the next few slides that there</a:t>
            </a:r>
            <a:r>
              <a:rPr lang="en-GB" baseline="0" dirty="0" smtClean="0"/>
              <a:t> was overall an increase in staging over the diagnosis years.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Also, after taking the differences in proportions for each stage between 2012 and 2014, the greatest difference, on average, was apparent with Stage 1 vs. the other stages. The mean difference in proportions was 7%.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24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 b="12239"/>
          <a:stretch/>
        </p:blipFill>
        <p:spPr>
          <a:xfrm>
            <a:off x="0" y="2636912"/>
            <a:ext cx="9144000" cy="4244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2204864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97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E3248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24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A25BA0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84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33BBB1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8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57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3893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389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96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8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9"/>
            <a:ext cx="8642350" cy="5039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5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2000" y="2276624"/>
            <a:ext cx="87852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9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0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4" y="1659600"/>
            <a:ext cx="8641655" cy="432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29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424973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43438" y="1341438"/>
            <a:ext cx="424973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1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51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8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20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8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746" r:id="rId8"/>
    <p:sldLayoutId id="2147483657" r:id="rId9"/>
    <p:sldLayoutId id="2147483744" r:id="rId10"/>
    <p:sldLayoutId id="2147483658" r:id="rId11"/>
    <p:sldLayoutId id="2147483745" r:id="rId12"/>
    <p:sldLayoutId id="2147483659" r:id="rId13"/>
    <p:sldLayoutId id="2147483747" r:id="rId14"/>
    <p:sldLayoutId id="2147483660" r:id="rId15"/>
    <p:sldLayoutId id="2147483748" r:id="rId16"/>
    <p:sldLayoutId id="2147483661" r:id="rId17"/>
    <p:sldLayoutId id="2147483689" r:id="rId18"/>
    <p:sldLayoutId id="2147483691" r:id="rId19"/>
    <p:sldLayoutId id="2147483737" r:id="rId20"/>
    <p:sldLayoutId id="2147483749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46" y="1226506"/>
            <a:ext cx="6456509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Healthy London Partnership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700" y="2203833"/>
            <a:ext cx="7775552" cy="59186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Tumour Staging in London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495" y="1667175"/>
            <a:ext cx="7225011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500" b="1" dirty="0">
                <a:solidFill>
                  <a:schemeClr val="accent6"/>
                </a:solidFill>
              </a:rPr>
              <a:t>Transforming cancer services team for London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442785" cy="8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2681" r="46967" b="7653"/>
          <a:stretch/>
        </p:blipFill>
        <p:spPr>
          <a:xfrm>
            <a:off x="5608824" y="1332000"/>
            <a:ext cx="3481200" cy="4284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2681" r="46967" b="7653"/>
          <a:stretch/>
        </p:blipFill>
        <p:spPr>
          <a:xfrm>
            <a:off x="2877304" y="1332000"/>
            <a:ext cx="3481200" cy="428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2681" r="46957" b="7653"/>
          <a:stretch/>
        </p:blipFill>
        <p:spPr>
          <a:xfrm>
            <a:off x="69304" y="1332000"/>
            <a:ext cx="3481200" cy="428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Stage 2 – Any Malignant Tumour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258094"/>
            <a:ext cx="87376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5" name="TextBox 14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2012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2013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2014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5" t="64735" r="17150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5562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2676" r="46951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Stage 3 – Any Malignant Tumour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258094"/>
            <a:ext cx="87376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32" name="TextBox 31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2012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2013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2014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0" t="64735" r="16964" b="16060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9814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Stage 4 – Any Malignant Tumour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258094"/>
            <a:ext cx="87376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5" name="TextBox 14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2012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2013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2014</a:t>
              </a:r>
              <a:endParaRPr lang="en-GB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538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Unknown/Other – Lung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2676" r="46951" b="7650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2676" r="46951" b="7650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2675" r="46951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1" name="TextBox 10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2012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2013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2014</a:t>
              </a:r>
              <a:endParaRPr lang="en-GB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523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Stage Over Time: </a:t>
            </a:r>
            <a:br>
              <a:rPr lang="en-GB" dirty="0" smtClean="0"/>
            </a:br>
            <a:r>
              <a:rPr lang="en-GB" dirty="0" smtClean="0"/>
              <a:t>Lung (C34)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Early Stage (1 to 2) – Lung (C34)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258094"/>
            <a:ext cx="87376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8" name="TextBox 17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2012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2013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2014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5" t="64735" r="17150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5768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t="2675" r="46951" b="7649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5" r="46956" b="7649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Advanced Stage (3 to 4) – </a:t>
            </a:r>
            <a:r>
              <a:rPr lang="en-GB" dirty="0"/>
              <a:t>Lung (C34)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258094"/>
            <a:ext cx="873762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9" name="TextBox 18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2012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2013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2014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3923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" t="2676" r="49127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Unknown/Other – </a:t>
            </a:r>
            <a:r>
              <a:rPr lang="en-GB" dirty="0"/>
              <a:t>Lung (C34)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17</a:t>
            </a:fld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6" name="TextBox 15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2012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2013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2014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1080" r="17148" b="16061"/>
          <a:stretch/>
        </p:blipFill>
        <p:spPr>
          <a:xfrm>
            <a:off x="4082372" y="5517232"/>
            <a:ext cx="1069256" cy="125026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812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Stage Over Time: </a:t>
            </a:r>
          </a:p>
          <a:p>
            <a:r>
              <a:rPr lang="en-GB" dirty="0" smtClean="0"/>
              <a:t>Breast (C50)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7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Early (Stage 1 &amp; 2) – Breast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159200"/>
            <a:ext cx="3481200" cy="428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1592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159200"/>
            <a:ext cx="3481200" cy="428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1" name="TextBox 10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2012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2013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2014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042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Tumour Staging in London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 determine how tumour staging varies across </a:t>
            </a:r>
            <a:r>
              <a:rPr lang="en-GB" sz="2800" dirty="0" smtClean="0"/>
              <a:t>London </a:t>
            </a:r>
            <a:r>
              <a:rPr lang="en-GB" sz="2800" dirty="0"/>
              <a:t>and over time, and output maps of the </a:t>
            </a:r>
            <a:r>
              <a:rPr lang="en-GB" sz="2800" dirty="0" smtClean="0"/>
              <a:t>findings</a:t>
            </a:r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8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Advanced (Stage 3 &amp; 4) – Breast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159200"/>
            <a:ext cx="3481200" cy="428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159200"/>
            <a:ext cx="3481200" cy="428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159200"/>
            <a:ext cx="3481200" cy="4284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9" name="TextBox 18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2012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2013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2014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0432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Unknown/Other – Breast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159200"/>
            <a:ext cx="3481200" cy="428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159200"/>
            <a:ext cx="3481200" cy="428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5608800" y="1159200"/>
            <a:ext cx="3481200" cy="4284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5" name="TextBox 14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2012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2013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2014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1351" r="17148" b="16061"/>
          <a:stretch/>
        </p:blipFill>
        <p:spPr>
          <a:xfrm>
            <a:off x="4006800" y="5325533"/>
            <a:ext cx="1220400" cy="141006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306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Stage Over Time: </a:t>
            </a:r>
            <a:br>
              <a:rPr lang="en-GB" dirty="0"/>
            </a:br>
            <a:r>
              <a:rPr lang="en-GB" dirty="0" smtClean="0"/>
              <a:t>Colorectal (C18, C19, C20)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1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Early (Stage 1 &amp; 2) – Colorectal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2" name="TextBox 11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2012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2013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2014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5423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Advanced (Stage 3 &amp; 4) – Colorectal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1" name="TextBox 10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2012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2013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2014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940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Unknown/Other - Colorectal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1" name="TextBox 10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2012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2013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3"/>
                  </a:solidFill>
                </a:rPr>
                <a:t>2014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0808" r="17148" b="16061"/>
          <a:stretch/>
        </p:blipFill>
        <p:spPr>
          <a:xfrm>
            <a:off x="4049029" y="5469371"/>
            <a:ext cx="1135941" cy="134400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8626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Stage Over Time: </a:t>
            </a:r>
            <a:br>
              <a:rPr lang="en-GB" dirty="0"/>
            </a:br>
            <a:r>
              <a:rPr lang="en-GB" dirty="0" smtClean="0"/>
              <a:t>Prostate (C61)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3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Early (Stage 1 &amp; 2) – Prostate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5" r="46956" b="7649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1" name="TextBox 10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2012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2013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2014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66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Advanced (Stage 3 &amp; 4) – Prostate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0" name="TextBox 9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2012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2013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2014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743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Unknown/Other – Prostate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10" name="TextBox 9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2012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2013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4"/>
                  </a:solidFill>
                </a:rPr>
                <a:t>2014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t="64735" r="17148" b="16061"/>
          <a:stretch/>
        </p:blipFill>
        <p:spPr>
          <a:xfrm>
            <a:off x="4006800" y="5536800"/>
            <a:ext cx="1220400" cy="11988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8894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Technical Details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Cancers diagnosed in London and West Essex during 2012 to 2014 were extracted from PHE’s Cancer Analysis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Tumour group categories:</a:t>
            </a:r>
          </a:p>
          <a:p>
            <a:pPr marL="571500" lvl="1"/>
            <a:r>
              <a:rPr lang="en-GB" sz="2400" dirty="0" smtClean="0"/>
              <a:t>Any </a:t>
            </a:r>
            <a:r>
              <a:rPr lang="en-GB" sz="2400" dirty="0"/>
              <a:t>malignant tumour (excludes C44)</a:t>
            </a:r>
          </a:p>
          <a:p>
            <a:pPr marL="571500" lvl="1"/>
            <a:r>
              <a:rPr lang="en-GB" sz="2400" dirty="0"/>
              <a:t>Site-specific </a:t>
            </a:r>
            <a:r>
              <a:rPr lang="en-GB" sz="2400" dirty="0" smtClean="0"/>
              <a:t>tumours:</a:t>
            </a:r>
            <a:endParaRPr lang="en-GB" sz="2400" dirty="0"/>
          </a:p>
          <a:p>
            <a:pPr marL="825500" lvl="2"/>
            <a:r>
              <a:rPr lang="en-GB" sz="2400" dirty="0"/>
              <a:t>Breast (C50)</a:t>
            </a:r>
          </a:p>
          <a:p>
            <a:pPr marL="825500" lvl="2"/>
            <a:r>
              <a:rPr lang="en-GB" sz="2400" dirty="0"/>
              <a:t>Lung (C34)</a:t>
            </a:r>
          </a:p>
          <a:p>
            <a:pPr marL="825500" lvl="2"/>
            <a:r>
              <a:rPr lang="en-GB" sz="2400" dirty="0"/>
              <a:t>Prostate (C61)</a:t>
            </a:r>
          </a:p>
          <a:p>
            <a:pPr marL="825500" lvl="2"/>
            <a:r>
              <a:rPr lang="en-GB" sz="2400" dirty="0"/>
              <a:t>Colorectal (C18, C19, C20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Findings were then mapped in ArcGIS</a:t>
            </a:r>
            <a:endParaRPr lang="en-GB" sz="2400" dirty="0"/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571500" lvl="1"/>
            <a:r>
              <a:rPr lang="en-GB" b="1" dirty="0" smtClean="0"/>
              <a:t>Any malignant tumour</a:t>
            </a:r>
          </a:p>
          <a:p>
            <a:pPr marL="825500" lvl="2"/>
            <a:r>
              <a:rPr lang="en-GB" dirty="0" smtClean="0"/>
              <a:t>Increase in the proportion of tumours for each stage </a:t>
            </a:r>
          </a:p>
          <a:p>
            <a:pPr marL="1095375" lvl="3"/>
            <a:r>
              <a:rPr lang="en-GB" dirty="0" smtClean="0"/>
              <a:t>Seems to be predominantly driven by decrease Unknown/Other, which suggests an increase in data quality (better staging)</a:t>
            </a:r>
          </a:p>
          <a:p>
            <a:pPr marL="825500" lvl="2"/>
            <a:r>
              <a:rPr lang="en-GB" dirty="0" smtClean="0"/>
              <a:t>Stage 1 saw a greater increase compared to Stages 2 to 4</a:t>
            </a:r>
          </a:p>
          <a:p>
            <a:pPr marL="1095375" lvl="3"/>
            <a:r>
              <a:rPr lang="en-GB" dirty="0" smtClean="0"/>
              <a:t>Suggests improved early diagnosis</a:t>
            </a:r>
          </a:p>
          <a:p>
            <a:pPr marL="1095375" lvl="3"/>
            <a:r>
              <a:rPr lang="en-GB" dirty="0" smtClean="0"/>
              <a:t>Need to confirm with statistical testing </a:t>
            </a:r>
          </a:p>
          <a:p>
            <a:pPr marL="571500" lvl="1"/>
            <a:r>
              <a:rPr lang="en-GB" b="1" dirty="0" smtClean="0"/>
              <a:t>Lung</a:t>
            </a:r>
          </a:p>
          <a:p>
            <a:pPr marL="825500" lvl="2"/>
            <a:r>
              <a:rPr lang="en-GB" dirty="0" smtClean="0"/>
              <a:t>Increase in the proportion of tumours for early stage for most CCGs</a:t>
            </a:r>
          </a:p>
          <a:p>
            <a:pPr marL="825500" lvl="2"/>
            <a:r>
              <a:rPr lang="en-GB" dirty="0" smtClean="0"/>
              <a:t>Consistent for advanced stage </a:t>
            </a:r>
          </a:p>
          <a:p>
            <a:pPr marL="825500" lvl="2"/>
            <a:r>
              <a:rPr lang="en-GB" dirty="0" smtClean="0"/>
              <a:t>Unknown/Other also seems to be decreasing</a:t>
            </a:r>
          </a:p>
          <a:p>
            <a:pPr marL="825500" lvl="2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51520" y="2924944"/>
            <a:ext cx="8658480" cy="980800"/>
          </a:xfrm>
        </p:spPr>
        <p:txBody>
          <a:bodyPr/>
          <a:lstStyle/>
          <a:p>
            <a:r>
              <a:rPr lang="en-GB" dirty="0" smtClean="0"/>
              <a:t>Thank you! Any questions?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42350" cy="50323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Descriptives</a:t>
            </a:r>
            <a:r>
              <a:rPr lang="en-GB" dirty="0" smtClean="0"/>
              <a:t> – Any Malignant Tumour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8367276"/>
              </p:ext>
            </p:extLst>
          </p:nvPr>
        </p:nvGraphicFramePr>
        <p:xfrm>
          <a:off x="611560" y="1340768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45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Descriptives</a:t>
            </a:r>
            <a:r>
              <a:rPr lang="en-GB" dirty="0" smtClean="0"/>
              <a:t> – Lung (C34)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91329"/>
              </p:ext>
            </p:extLst>
          </p:nvPr>
        </p:nvGraphicFramePr>
        <p:xfrm>
          <a:off x="611560" y="1340768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1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Proportion of Tumours (Unadjusted) – Any Malignant Tumour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3629209"/>
              </p:ext>
            </p:extLst>
          </p:nvPr>
        </p:nvGraphicFramePr>
        <p:xfrm>
          <a:off x="3275856" y="1484784"/>
          <a:ext cx="5832648" cy="420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ft Brace 7"/>
          <p:cNvSpPr/>
          <p:nvPr/>
        </p:nvSpPr>
        <p:spPr>
          <a:xfrm>
            <a:off x="3223577" y="1929222"/>
            <a:ext cx="648072" cy="34563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0383" y="3057249"/>
            <a:ext cx="297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Total tumour records for a CCG within a diagnosis year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78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Proportion of Tumours (Unadjusted) – Lung (C34)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77457898"/>
              </p:ext>
            </p:extLst>
          </p:nvPr>
        </p:nvGraphicFramePr>
        <p:xfrm>
          <a:off x="3275856" y="1484784"/>
          <a:ext cx="5832648" cy="420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ft Brace 7"/>
          <p:cNvSpPr/>
          <p:nvPr/>
        </p:nvSpPr>
        <p:spPr>
          <a:xfrm>
            <a:off x="3223577" y="1929222"/>
            <a:ext cx="648072" cy="34563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0383" y="3057249"/>
            <a:ext cx="297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Total tumour records for a CCG within a diagnosis year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97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Stage over Time:</a:t>
            </a:r>
            <a:br>
              <a:rPr lang="en-GB" dirty="0" smtClean="0"/>
            </a:br>
            <a:r>
              <a:rPr lang="en-GB" dirty="0" smtClean="0"/>
              <a:t>Any Malignant Tumour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5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50"/>
          <a:stretch/>
        </p:blipFill>
        <p:spPr>
          <a:xfrm>
            <a:off x="5608800" y="1332000"/>
            <a:ext cx="3481200" cy="428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2876400" y="1332000"/>
            <a:ext cx="3481200" cy="428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676" r="46956" b="7649"/>
          <a:stretch/>
        </p:blipFill>
        <p:spPr>
          <a:xfrm>
            <a:off x="68400" y="1332000"/>
            <a:ext cx="3481200" cy="42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Stage 1 – Any Malignant Tumour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747624" y="1332000"/>
            <a:ext cx="6905199" cy="378100"/>
            <a:chOff x="747624" y="1332000"/>
            <a:chExt cx="6905199" cy="378100"/>
          </a:xfrm>
        </p:grpSpPr>
        <p:sp>
          <p:nvSpPr>
            <p:cNvPr id="6" name="TextBox 5"/>
            <p:cNvSpPr txBox="1"/>
            <p:nvPr/>
          </p:nvSpPr>
          <p:spPr>
            <a:xfrm>
              <a:off x="747624" y="1332000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2012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1639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2013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352" y="1340768"/>
              <a:ext cx="135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2014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7" t="64749" r="17130" b="16024"/>
          <a:stretch/>
        </p:blipFill>
        <p:spPr>
          <a:xfrm>
            <a:off x="4006441" y="5537200"/>
            <a:ext cx="1221118" cy="120003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0423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ndon_Health_Powerpoint template v1">
  <a:themeElements>
    <a:clrScheme name="London Health Partnership">
      <a:dk1>
        <a:srgbClr val="0072C6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London_Health_Powerpoint template v1</Template>
  <TotalTime>19212</TotalTime>
  <Words>1052</Words>
  <Application>Microsoft Office PowerPoint</Application>
  <PresentationFormat>On-screen Show (4:3)</PresentationFormat>
  <Paragraphs>221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London_Health_Powerpoint template v1</vt:lpstr>
      <vt:lpstr>Custom Design</vt:lpstr>
      <vt:lpstr>Healthy London Partnership </vt:lpstr>
      <vt:lpstr>Objectives</vt:lpstr>
      <vt:lpstr>Methodology</vt:lpstr>
      <vt:lpstr>Methodology</vt:lpstr>
      <vt:lpstr>Methodology</vt:lpstr>
      <vt:lpstr>Methodology</vt:lpstr>
      <vt:lpstr>Methodology</vt:lpstr>
      <vt:lpstr>PowerPoint Presentation</vt:lpstr>
      <vt:lpstr>Results</vt:lpstr>
      <vt:lpstr>Results</vt:lpstr>
      <vt:lpstr>Results</vt:lpstr>
      <vt:lpstr>Results</vt:lpstr>
      <vt:lpstr>Results</vt:lpstr>
      <vt:lpstr>PowerPoint Presentation</vt:lpstr>
      <vt:lpstr>Results</vt:lpstr>
      <vt:lpstr>Results</vt:lpstr>
      <vt:lpstr>Results</vt:lpstr>
      <vt:lpstr>PowerPoint Presentation</vt:lpstr>
      <vt:lpstr>Results </vt:lpstr>
      <vt:lpstr>Results </vt:lpstr>
      <vt:lpstr>Results</vt:lpstr>
      <vt:lpstr>PowerPoint Presentation</vt:lpstr>
      <vt:lpstr>Results</vt:lpstr>
      <vt:lpstr>Results</vt:lpstr>
      <vt:lpstr>Results</vt:lpstr>
      <vt:lpstr>PowerPoint Presentation</vt:lpstr>
      <vt:lpstr>Results</vt:lpstr>
      <vt:lpstr>Results</vt:lpstr>
      <vt:lpstr>Results</vt:lpstr>
      <vt:lpstr>Summary</vt:lpstr>
      <vt:lpstr>Thank you!</vt:lpstr>
    </vt:vector>
  </TitlesOfParts>
  <Company>SL 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Gaunt Karen</dc:creator>
  <cp:lastModifiedBy>Katherine Henson</cp:lastModifiedBy>
  <cp:revision>407</cp:revision>
  <cp:lastPrinted>2016-04-06T09:54:54Z</cp:lastPrinted>
  <dcterms:created xsi:type="dcterms:W3CDTF">2015-04-21T08:27:03Z</dcterms:created>
  <dcterms:modified xsi:type="dcterms:W3CDTF">2016-06-30T13:24:15Z</dcterms:modified>
</cp:coreProperties>
</file>